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00" r:id="rId2"/>
    <p:sldId id="278" r:id="rId3"/>
    <p:sldId id="276" r:id="rId4"/>
    <p:sldId id="279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634" autoAdjust="0"/>
  </p:normalViewPr>
  <p:slideViewPr>
    <p:cSldViewPr snapToGrid="0" snapToObjects="1">
      <p:cViewPr varScale="1">
        <p:scale>
          <a:sx n="25" d="100"/>
          <a:sy n="25" d="100"/>
        </p:scale>
        <p:origin x="92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602F-804B-46B0-A853-81F10DF4B58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7AC0-EFA8-4E71-A6A3-F2D10393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7AC0-EFA8-4E71-A6A3-F2D10393E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7AC0-EFA8-4E71-A6A3-F2D10393E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7AC0-EFA8-4E71-A6A3-F2D10393E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E73B-4D32-2844-8A1B-BD35B97C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E4AE3-49A1-5647-96E9-32734336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CC18C-D744-AC4E-9452-68D8E449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956B-5580-124D-97F1-0EBA9392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2AB8-B0A5-6442-8488-7B71AD4C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A497-1710-5144-A928-C3489B6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19248-07F2-2940-B2D2-9E2670607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0C7B3-EFC9-524B-AB09-2B6D2942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22C6-17FA-404F-B2ED-3633E134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86CF-BC92-0540-996D-D98DD6D1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AE3AD-C700-3940-B571-3FEB77E56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B4194-8B23-E146-85E4-111E7117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E34A-3443-8B40-89AD-DEBC3182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65C4-A278-7F4C-BC8B-98D2006F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6282-69C7-AB4A-B894-D93245E0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137F-FF47-E644-95FA-050045D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F450-CC20-3E43-A7D1-C1D6F7D9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60C93-CED7-0E43-9B7A-6825655D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7A103-C0E1-154F-9E8C-177F3CDC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BB8DA-CB5C-3543-B7B1-C748ED52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B31A-59A3-A84F-B49B-458AE2EF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C31B-01C9-0E4F-8BD8-4D01D9C1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1A0B-4112-0C45-AAC8-F8CBE133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7EB7-4304-234E-877E-00460B3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7FE5-65D8-CA4C-9EA4-567A2BAE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6E9-F890-F64B-868D-14BF8D70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447B-5133-844D-A0B4-669A2F448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D091F-58C9-2946-B89A-545B381D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A801D-331D-4243-8AB7-4C69DA6F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7177-DFD7-9F41-913C-8E65A1EA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1B58-3247-AD4A-AFAF-D1613F35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4729-ABFB-7F4F-8969-438558BF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33937-CA8F-D24B-91FD-52FD1A7B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E541-BDB5-1744-B2E5-02EC371B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C83AA-DDB5-BF4F-BBD8-60CF8203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CD754-1A47-BA41-A4B9-810545F05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676D8-BC46-B24D-968B-34098039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BF450-7392-114B-8005-B61A557B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07032-F94E-DA45-8A0D-9FA3C594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060-E162-CD4F-B83A-63DBDC7A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D9A72-FE30-D841-8ABB-6B86572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2CA52-3BC8-034F-AED8-87E44587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0A907-5043-0F4F-A15C-33903F96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F8898-8C54-7844-9B5E-4C8680B8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067A5-6477-8043-A7B4-6A62B12D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3D45-02F3-7E43-AA45-2AF6C92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39BA-4F81-B14C-8024-995BBE45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986D-5AA7-A042-9FB8-C5845917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43B3F-5221-9F46-9C6A-72DAA8E68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87944-E926-CE49-96F7-5ABBABF0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39EE8-0AB9-B342-9188-A2652187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99EBF-6C76-2740-B887-CEDE2ACC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1DD5-6EBF-A44A-A4B8-1563CB8B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F500B-9646-B145-A731-513A65F82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62424-996A-3F4E-8AED-D8DEFEE5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EEDE6-B642-E241-85D9-0E91836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4B0F-3C4E-2940-B215-9A45B8A9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AC46B-A1D7-B346-9FB5-A6920B05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178D4-5893-464F-8B17-F4903E1E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62B4E-7CB0-BC41-9B42-7E287D13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CD8C-9BB1-E046-B6B0-65228AF88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9C15-0F5C-E248-A86B-A1E65745C64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AB0D-168B-0548-8533-5900AE614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F5CC-7F9A-E445-992A-6269914F2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2E86-F834-9B44-8B6E-33B56A9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3B0A1-F7C9-C149-8C1A-AFC25BC2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5-Point Star 113"/>
          <p:cNvSpPr/>
          <p:nvPr/>
        </p:nvSpPr>
        <p:spPr>
          <a:xfrm>
            <a:off x="1477524" y="2021731"/>
            <a:ext cx="172279" cy="252774"/>
          </a:xfrm>
          <a:prstGeom prst="star5">
            <a:avLst/>
          </a:prstGeom>
          <a:solidFill>
            <a:srgbClr val="70002E"/>
          </a:solidFill>
          <a:ln>
            <a:solidFill>
              <a:srgbClr val="70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 txBox="1">
            <a:spLocks/>
          </p:cNvSpPr>
          <p:nvPr/>
        </p:nvSpPr>
        <p:spPr>
          <a:xfrm>
            <a:off x="807721" y="2167103"/>
            <a:ext cx="10774680" cy="94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 Process as a Recruitment Tool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6189187-E307-8943-A061-3B93717F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107" y="5882481"/>
            <a:ext cx="1358900" cy="635000"/>
          </a:xfrm>
          <a:prstGeom prst="rect">
            <a:avLst/>
          </a:prstGeom>
        </p:spPr>
      </p:pic>
      <p:sp>
        <p:nvSpPr>
          <p:cNvPr id="121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 txBox="1">
            <a:spLocks/>
          </p:cNvSpPr>
          <p:nvPr/>
        </p:nvSpPr>
        <p:spPr>
          <a:xfrm>
            <a:off x="708660" y="3359913"/>
            <a:ext cx="10774680" cy="94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University of Montana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3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3B0A1-F7C9-C149-8C1A-AFC25BC20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&amp; Retention Goals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FEF309-6E0D-0B42-8A40-BA775BAB8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lnSpcReduction="10000"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numbers at each stage of recruitment funnel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quality of applicants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take ownership of their application process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 engagement at each stage of application process</a:t>
            </a:r>
            <a:endParaRPr lang="en-US" sz="3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9187-E307-8943-A061-3B93717F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107" y="5882481"/>
            <a:ext cx="1358900" cy="635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FEF309-6E0D-0B42-8A40-BA775BAB8ADA}"/>
              </a:ext>
            </a:extLst>
          </p:cNvPr>
          <p:cNvSpPr txBox="1">
            <a:spLocks/>
          </p:cNvSpPr>
          <p:nvPr/>
        </p:nvSpPr>
        <p:spPr>
          <a:xfrm>
            <a:off x="6172200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students to feel prepared and knowledgeable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students with appropriate resources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3B0A1-F7C9-C149-8C1A-AFC25BC20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97" y="552030"/>
            <a:ext cx="9252857" cy="10581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 and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nstitutional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F309-6E0D-0B42-8A40-BA775BAB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94" y="1950720"/>
            <a:ext cx="9104265" cy="4069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School and Transfer Credentials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proficiency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Citizenship information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Affidavits/Statements to support I-20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F-1 Transfer Information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process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9187-E307-8943-A061-3B93717F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107" y="5882481"/>
            <a:ext cx="1358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3B0A1-F7C9-C149-8C1A-AFC25BC2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23" y="332075"/>
            <a:ext cx="9072154" cy="9461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Methods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F309-6E0D-0B42-8A40-BA775BAB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10" y="1309680"/>
            <a:ext cx="10598330" cy="4572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College Fairs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Admissions visits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Live/Webinars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Wechat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Admissions Checklist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communications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Moodle/Learning Management System orientation module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9187-E307-8943-A061-3B93717F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107" y="5882481"/>
            <a:ext cx="1358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3B0A1-F7C9-C149-8C1A-AFC25BC20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C79C9-5F1A-5547-A353-EE407BF5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23" y="254297"/>
            <a:ext cx="9072154" cy="9461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discussion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F309-6E0D-0B42-8A40-BA775BAB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454699"/>
            <a:ext cx="10165079" cy="44277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institutional recruitment and retention goals and how do your admissions policies and practices support these?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tools, materials, and practices have you found effective in helping students submit application materials and move through the admissions process?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challenge points in your admissions and onboarding process, either ongoing or specific to COVID-19? How have you been dealing with them?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9187-E307-8943-A061-3B93717F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107" y="5882481"/>
            <a:ext cx="1358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179</Words>
  <Application>Microsoft Office PowerPoint</Application>
  <PresentationFormat>Widescreen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Recruitment &amp; Retention Goals</vt:lpstr>
      <vt:lpstr>MUS and Institutional Policies</vt:lpstr>
      <vt:lpstr>Tools and Methods</vt:lpstr>
      <vt:lpstr>Questions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Haar, Kayla</dc:creator>
  <cp:lastModifiedBy>Lee, Brigitta</cp:lastModifiedBy>
  <cp:revision>65</cp:revision>
  <dcterms:created xsi:type="dcterms:W3CDTF">2019-08-23T02:14:23Z</dcterms:created>
  <dcterms:modified xsi:type="dcterms:W3CDTF">2020-06-12T21:57:12Z</dcterms:modified>
  <cp:contentStatus/>
</cp:coreProperties>
</file>