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57" r:id="rId2"/>
  </p:sldIdLst>
  <p:sldSz cx="18288000" cy="10287000"/>
  <p:notesSz cx="6858000" cy="9144000"/>
  <p:defaultTextStyle>
    <a:defPPr>
      <a:defRPr lang="en-US"/>
    </a:defPPr>
    <a:lvl1pPr marL="0" algn="l" defTabSz="1758391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879196" algn="l" defTabSz="1758391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1758391" algn="l" defTabSz="1758391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2637587" algn="l" defTabSz="1758391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3516782" algn="l" defTabSz="1758391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4395978" algn="l" defTabSz="1758391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5275174" algn="l" defTabSz="1758391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6154369" algn="l" defTabSz="1758391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7033565" algn="l" defTabSz="1758391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AC95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2" y="-546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2D0DF-767C-4F34-87D5-3BA54741297D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FB4F7-4B63-4F84-A0F5-7ABD50124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75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583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879196" algn="l" defTabSz="17583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758391" algn="l" defTabSz="17583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2637587" algn="l" defTabSz="17583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3516782" algn="l" defTabSz="17583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4395978" algn="l" defTabSz="17583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5275174" algn="l" defTabSz="17583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6154369" algn="l" defTabSz="17583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7033565" algn="l" defTabSz="17583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FB4F7-4B63-4F84-A0F5-7ABD501249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47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8884" y="4961035"/>
            <a:ext cx="14234360" cy="2205038"/>
          </a:xfrm>
        </p:spPr>
        <p:txBody>
          <a:bodyPr anchor="b"/>
          <a:lstStyle>
            <a:lvl1pPr>
              <a:defRPr sz="77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8884" y="7166070"/>
            <a:ext cx="14234360" cy="1292130"/>
          </a:xfrm>
        </p:spPr>
        <p:txBody>
          <a:bodyPr anchor="t">
            <a:normAutofit/>
          </a:bodyPr>
          <a:lstStyle>
            <a:lvl1pPr marL="0" indent="0" algn="l">
              <a:buNone/>
              <a:defRPr sz="3800">
                <a:solidFill>
                  <a:schemeClr val="tx2">
                    <a:lumMod val="25000"/>
                  </a:schemeClr>
                </a:solidFill>
              </a:defRPr>
            </a:lvl1pPr>
            <a:lvl2pPr marL="879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758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637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516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39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275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154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033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FE60-1BDE-4F70-B585-3F6B2B1757F3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0535-27F4-45B6-829B-C5A04B1B6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8886" y="2711041"/>
            <a:ext cx="14246160" cy="6077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FE60-1BDE-4F70-B585-3F6B2B1757F3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0535-27F4-45B6-829B-C5A04B1B6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319122" y="1013584"/>
            <a:ext cx="2945924" cy="77779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8887" y="1013585"/>
            <a:ext cx="10935114" cy="77779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FE60-1BDE-4F70-B585-3F6B2B1757F3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0535-27F4-45B6-829B-C5A04B1B6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4835576" indent="-439598">
              <a:buClr>
                <a:schemeClr val="tx2"/>
              </a:buClr>
              <a:buSzPct val="101000"/>
              <a:buFont typeface="Courier New" pitchFamily="49" charset="0"/>
              <a:buChar char="o"/>
              <a:defRPr sz="2300"/>
            </a:lvl6pPr>
            <a:lvl7pPr marL="5714771" indent="-439598">
              <a:buClr>
                <a:schemeClr val="tx2"/>
              </a:buClr>
              <a:buFont typeface="Courier New" pitchFamily="49" charset="0"/>
              <a:buChar char="o"/>
              <a:defRPr sz="2300" baseline="0"/>
            </a:lvl7pPr>
            <a:lvl8pPr marL="6593967" indent="-439598">
              <a:buClr>
                <a:schemeClr val="tx2"/>
              </a:buClr>
              <a:buFont typeface="Courier New" pitchFamily="49" charset="0"/>
              <a:buChar char="o"/>
              <a:defRPr sz="2300" baseline="0"/>
            </a:lvl8pPr>
            <a:lvl9pPr marL="7473163" indent="-439598">
              <a:buClr>
                <a:schemeClr val="tx2"/>
              </a:buClr>
              <a:buFont typeface="Courier New" pitchFamily="49" charset="0"/>
              <a:buChar char="o"/>
              <a:defRPr sz="23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FE60-1BDE-4F70-B585-3F6B2B1757F3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0535-27F4-45B6-829B-C5A04B1B6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8886" y="4962872"/>
            <a:ext cx="14234356" cy="2203200"/>
          </a:xfrm>
        </p:spPr>
        <p:txBody>
          <a:bodyPr anchor="b"/>
          <a:lstStyle>
            <a:lvl1pPr algn="r">
              <a:defRPr sz="6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8886" y="7166072"/>
            <a:ext cx="14234356" cy="1290600"/>
          </a:xfrm>
        </p:spPr>
        <p:txBody>
          <a:bodyPr anchor="t">
            <a:normAutofit/>
          </a:bodyPr>
          <a:lstStyle>
            <a:lvl1pPr marL="0" indent="0" algn="r">
              <a:buNone/>
              <a:defRPr sz="3500">
                <a:solidFill>
                  <a:schemeClr val="tx2">
                    <a:lumMod val="25000"/>
                  </a:schemeClr>
                </a:solidFill>
              </a:defRPr>
            </a:lvl1pPr>
            <a:lvl2pPr marL="879196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2pPr>
            <a:lvl3pPr marL="1758391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3pPr>
            <a:lvl4pPr marL="2637587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4pPr>
            <a:lvl5pPr marL="3516782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5pPr>
            <a:lvl6pPr marL="439597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6pPr>
            <a:lvl7pPr marL="5275174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7pPr>
            <a:lvl8pPr marL="6154369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8pPr>
            <a:lvl9pPr marL="7033565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FE60-1BDE-4F70-B585-3F6B2B1757F3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0535-27F4-45B6-829B-C5A04B1B6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8886" y="1013587"/>
            <a:ext cx="14246160" cy="1386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8887" y="2714625"/>
            <a:ext cx="6942554" cy="6076951"/>
          </a:xfrm>
        </p:spPr>
        <p:txBody>
          <a:bodyPr>
            <a:normAutofit/>
          </a:bodyPr>
          <a:lstStyle>
            <a:lvl5pPr>
              <a:defRPr/>
            </a:lvl5pPr>
            <a:lvl6pPr marL="4835576" indent="-439598">
              <a:buClr>
                <a:schemeClr val="tx2"/>
              </a:buClr>
              <a:buSzPct val="101000"/>
              <a:buFont typeface="Courier New" pitchFamily="49" charset="0"/>
              <a:buChar char="o"/>
              <a:defRPr sz="2300"/>
            </a:lvl6pPr>
            <a:lvl7pPr marL="5714771" indent="-439598">
              <a:buClr>
                <a:schemeClr val="tx2"/>
              </a:buClr>
              <a:buFont typeface="Courier New" pitchFamily="49" charset="0"/>
              <a:buChar char="o"/>
              <a:defRPr sz="2300" baseline="0"/>
            </a:lvl7pPr>
            <a:lvl8pPr marL="6593967" indent="-439598">
              <a:buClr>
                <a:schemeClr val="tx2"/>
              </a:buClr>
              <a:buFont typeface="Courier New" pitchFamily="49" charset="0"/>
              <a:buChar char="o"/>
              <a:defRPr sz="2300" baseline="0"/>
            </a:lvl8pPr>
            <a:lvl9pPr marL="7473163" indent="-439598">
              <a:buClr>
                <a:schemeClr val="tx2"/>
              </a:buClr>
              <a:buFont typeface="Courier New" pitchFamily="49" charset="0"/>
              <a:buChar char="o"/>
              <a:defRPr sz="23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326562" y="2714624"/>
            <a:ext cx="6938484" cy="6076953"/>
          </a:xfrm>
        </p:spPr>
        <p:txBody>
          <a:bodyPr>
            <a:normAutofit/>
          </a:bodyPr>
          <a:lstStyle>
            <a:lvl5pPr>
              <a:defRPr/>
            </a:lvl5pPr>
            <a:lvl6pPr marL="4835576" indent="-439598">
              <a:buClr>
                <a:schemeClr val="tx2"/>
              </a:buClr>
              <a:buSzPct val="101000"/>
              <a:buFont typeface="Courier New" pitchFamily="49" charset="0"/>
              <a:buChar char="o"/>
              <a:defRPr sz="2300"/>
            </a:lvl6pPr>
            <a:lvl7pPr marL="5714771" indent="-439598">
              <a:buClr>
                <a:schemeClr val="tx2"/>
              </a:buClr>
              <a:buFont typeface="Courier New" pitchFamily="49" charset="0"/>
              <a:buChar char="o"/>
              <a:defRPr sz="2300" baseline="0"/>
            </a:lvl7pPr>
            <a:lvl8pPr marL="6593967" indent="-439598">
              <a:buClr>
                <a:schemeClr val="tx2"/>
              </a:buClr>
              <a:buFont typeface="Courier New" pitchFamily="49" charset="0"/>
              <a:buChar char="o"/>
              <a:defRPr sz="2300" baseline="0"/>
            </a:lvl8pPr>
            <a:lvl9pPr marL="7473163" indent="-439598">
              <a:buClr>
                <a:schemeClr val="tx2"/>
              </a:buClr>
              <a:buFont typeface="Courier New" pitchFamily="49" charset="0"/>
              <a:buChar char="o"/>
              <a:defRPr sz="23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FE60-1BDE-4F70-B585-3F6B2B1757F3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0535-27F4-45B6-829B-C5A04B1B6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448" y="2719392"/>
            <a:ext cx="6264988" cy="864392"/>
          </a:xfrm>
        </p:spPr>
        <p:txBody>
          <a:bodyPr anchor="b">
            <a:noAutofit/>
          </a:bodyPr>
          <a:lstStyle>
            <a:lvl1pPr marL="0" indent="0">
              <a:buNone/>
              <a:defRPr sz="4600" b="0"/>
            </a:lvl1pPr>
            <a:lvl2pPr marL="879196" indent="0">
              <a:buNone/>
              <a:defRPr sz="3800" b="1"/>
            </a:lvl2pPr>
            <a:lvl3pPr marL="1758391" indent="0">
              <a:buNone/>
              <a:defRPr sz="3500" b="1"/>
            </a:lvl3pPr>
            <a:lvl4pPr marL="2637587" indent="0">
              <a:buNone/>
              <a:defRPr sz="3100" b="1"/>
            </a:lvl4pPr>
            <a:lvl5pPr marL="3516782" indent="0">
              <a:buNone/>
              <a:defRPr sz="3100" b="1"/>
            </a:lvl5pPr>
            <a:lvl6pPr marL="4395978" indent="0">
              <a:buNone/>
              <a:defRPr sz="3100" b="1"/>
            </a:lvl6pPr>
            <a:lvl7pPr marL="5275174" indent="0">
              <a:buNone/>
              <a:defRPr sz="3100" b="1"/>
            </a:lvl7pPr>
            <a:lvl8pPr marL="6154369" indent="0">
              <a:buNone/>
              <a:defRPr sz="3100" b="1"/>
            </a:lvl8pPr>
            <a:lvl9pPr marL="7033565" indent="0">
              <a:buNone/>
              <a:defRPr sz="3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8887" y="3583784"/>
            <a:ext cx="6942554" cy="5207792"/>
          </a:xfrm>
        </p:spPr>
        <p:txBody>
          <a:bodyPr>
            <a:normAutofit/>
          </a:bodyPr>
          <a:lstStyle>
            <a:lvl5pPr>
              <a:defRPr/>
            </a:lvl5pPr>
            <a:lvl6pPr marL="4835576" indent="-439598">
              <a:buClr>
                <a:schemeClr val="tx2"/>
              </a:buClr>
              <a:buSzPct val="101000"/>
              <a:buFont typeface="Courier New" pitchFamily="49" charset="0"/>
              <a:buChar char="o"/>
              <a:defRPr sz="2300"/>
            </a:lvl6pPr>
            <a:lvl7pPr marL="5714771" indent="-439598">
              <a:buClr>
                <a:schemeClr val="tx2"/>
              </a:buClr>
              <a:buFont typeface="Courier New" pitchFamily="49" charset="0"/>
              <a:buChar char="o"/>
              <a:defRPr sz="2300" baseline="0"/>
            </a:lvl7pPr>
            <a:lvl8pPr marL="6593967" indent="-439598">
              <a:buClr>
                <a:schemeClr val="tx2"/>
              </a:buClr>
              <a:buFont typeface="Courier New" pitchFamily="49" charset="0"/>
              <a:buChar char="o"/>
              <a:defRPr sz="2300" baseline="0"/>
            </a:lvl8pPr>
            <a:lvl9pPr marL="7473163" indent="-439598">
              <a:buClr>
                <a:schemeClr val="tx2"/>
              </a:buClr>
              <a:buFont typeface="Courier New" pitchFamily="49" charset="0"/>
              <a:buChar char="o"/>
              <a:defRPr sz="23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002948" y="2719392"/>
            <a:ext cx="6266160" cy="864392"/>
          </a:xfrm>
        </p:spPr>
        <p:txBody>
          <a:bodyPr anchor="b">
            <a:noAutofit/>
          </a:bodyPr>
          <a:lstStyle>
            <a:lvl1pPr marL="0" indent="0">
              <a:buNone/>
              <a:defRPr sz="4600" b="0"/>
            </a:lvl1pPr>
            <a:lvl2pPr marL="879196" indent="0">
              <a:buNone/>
              <a:defRPr sz="3800" b="1"/>
            </a:lvl2pPr>
            <a:lvl3pPr marL="1758391" indent="0">
              <a:buNone/>
              <a:defRPr sz="3500" b="1"/>
            </a:lvl3pPr>
            <a:lvl4pPr marL="2637587" indent="0">
              <a:buNone/>
              <a:defRPr sz="3100" b="1"/>
            </a:lvl4pPr>
            <a:lvl5pPr marL="3516782" indent="0">
              <a:buNone/>
              <a:defRPr sz="3100" b="1"/>
            </a:lvl5pPr>
            <a:lvl6pPr marL="4395978" indent="0">
              <a:buNone/>
              <a:defRPr sz="3100" b="1"/>
            </a:lvl6pPr>
            <a:lvl7pPr marL="5275174" indent="0">
              <a:buNone/>
              <a:defRPr sz="3100" b="1"/>
            </a:lvl7pPr>
            <a:lvl8pPr marL="6154369" indent="0">
              <a:buNone/>
              <a:defRPr sz="3100" b="1"/>
            </a:lvl8pPr>
            <a:lvl9pPr marL="7033565" indent="0">
              <a:buNone/>
              <a:defRPr sz="3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326563" y="3583784"/>
            <a:ext cx="6942550" cy="5207792"/>
          </a:xfrm>
        </p:spPr>
        <p:txBody>
          <a:bodyPr>
            <a:normAutofit/>
          </a:bodyPr>
          <a:lstStyle>
            <a:lvl5pPr>
              <a:defRPr/>
            </a:lvl5pPr>
            <a:lvl6pPr marL="4835576" indent="-439598">
              <a:buClr>
                <a:schemeClr val="tx2"/>
              </a:buClr>
              <a:buSzPct val="101000"/>
              <a:buFont typeface="Courier New" pitchFamily="49" charset="0"/>
              <a:buChar char="o"/>
              <a:defRPr sz="2300"/>
            </a:lvl6pPr>
            <a:lvl7pPr marL="5714771" indent="-439598">
              <a:buClr>
                <a:schemeClr val="tx2"/>
              </a:buClr>
              <a:buFont typeface="Courier New" pitchFamily="49" charset="0"/>
              <a:buChar char="o"/>
              <a:defRPr sz="2300" baseline="0"/>
            </a:lvl7pPr>
            <a:lvl8pPr marL="6593967" indent="-439598">
              <a:buClr>
                <a:schemeClr val="tx2"/>
              </a:buClr>
              <a:buFont typeface="Courier New" pitchFamily="49" charset="0"/>
              <a:buChar char="o"/>
              <a:defRPr sz="2300" baseline="0"/>
            </a:lvl8pPr>
            <a:lvl9pPr marL="7473163" indent="-439598">
              <a:buClr>
                <a:schemeClr val="tx2"/>
              </a:buClr>
              <a:buFont typeface="Courier New" pitchFamily="49" charset="0"/>
              <a:buChar char="o"/>
              <a:defRPr sz="23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FE60-1BDE-4F70-B585-3F6B2B1757F3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0535-27F4-45B6-829B-C5A04B1B6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FE60-1BDE-4F70-B585-3F6B2B1757F3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0535-27F4-45B6-829B-C5A04B1B6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FE60-1BDE-4F70-B585-3F6B2B1757F3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0535-27F4-45B6-829B-C5A04B1B6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8884" y="669130"/>
            <a:ext cx="5321300" cy="1778792"/>
          </a:xfrm>
        </p:spPr>
        <p:txBody>
          <a:bodyPr anchor="b"/>
          <a:lstStyle>
            <a:lvl1pPr algn="l">
              <a:defRPr sz="4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5311" y="669133"/>
            <a:ext cx="8559738" cy="8122444"/>
          </a:xfrm>
        </p:spPr>
        <p:txBody>
          <a:bodyPr>
            <a:normAutofit/>
          </a:bodyPr>
          <a:lstStyle>
            <a:lvl5pPr>
              <a:defRPr/>
            </a:lvl5pPr>
            <a:lvl6pPr marL="4835576" indent="-439598">
              <a:buClr>
                <a:schemeClr val="tx2"/>
              </a:buClr>
              <a:buSzPct val="101000"/>
              <a:buFont typeface="Courier New" pitchFamily="49" charset="0"/>
              <a:buChar char="o"/>
              <a:defRPr sz="2300"/>
            </a:lvl6pPr>
            <a:lvl7pPr marL="5714771" indent="-439598">
              <a:buClr>
                <a:schemeClr val="tx2"/>
              </a:buClr>
              <a:buFont typeface="Courier New" pitchFamily="49" charset="0"/>
              <a:buChar char="o"/>
              <a:defRPr sz="2300" baseline="0"/>
            </a:lvl7pPr>
            <a:lvl8pPr marL="6593967" indent="-439598">
              <a:buClr>
                <a:schemeClr val="tx2"/>
              </a:buClr>
              <a:buFont typeface="Courier New" pitchFamily="49" charset="0"/>
              <a:buChar char="o"/>
              <a:defRPr sz="2300" baseline="0"/>
            </a:lvl8pPr>
            <a:lvl9pPr marL="7473163" indent="-439598">
              <a:buClr>
                <a:schemeClr val="tx2"/>
              </a:buClr>
              <a:buFont typeface="Courier New" pitchFamily="49" charset="0"/>
              <a:buChar char="o"/>
              <a:defRPr sz="23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8884" y="2447925"/>
            <a:ext cx="5321300" cy="6343648"/>
          </a:xfrm>
        </p:spPr>
        <p:txBody>
          <a:bodyPr anchor="t">
            <a:normAutofit/>
          </a:bodyPr>
          <a:lstStyle>
            <a:lvl1pPr marL="0" indent="0">
              <a:buNone/>
              <a:defRPr sz="2300"/>
            </a:lvl1pPr>
            <a:lvl2pPr marL="879196" indent="0">
              <a:buNone/>
              <a:defRPr sz="2300"/>
            </a:lvl2pPr>
            <a:lvl3pPr marL="1758391" indent="0">
              <a:buNone/>
              <a:defRPr sz="1900"/>
            </a:lvl3pPr>
            <a:lvl4pPr marL="2637587" indent="0">
              <a:buNone/>
              <a:defRPr sz="1700"/>
            </a:lvl4pPr>
            <a:lvl5pPr marL="3516782" indent="0">
              <a:buNone/>
              <a:defRPr sz="1700"/>
            </a:lvl5pPr>
            <a:lvl6pPr marL="4395978" indent="0">
              <a:buNone/>
              <a:defRPr sz="1700"/>
            </a:lvl6pPr>
            <a:lvl7pPr marL="5275174" indent="0">
              <a:buNone/>
              <a:defRPr sz="1700"/>
            </a:lvl7pPr>
            <a:lvl8pPr marL="6154369" indent="0">
              <a:buNone/>
              <a:defRPr sz="1700"/>
            </a:lvl8pPr>
            <a:lvl9pPr marL="7033565" indent="0">
              <a:buNone/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FE60-1BDE-4F70-B585-3F6B2B1757F3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0535-27F4-45B6-829B-C5A04B1B6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8887" y="2080587"/>
            <a:ext cx="6962774" cy="1669882"/>
          </a:xfrm>
        </p:spPr>
        <p:txBody>
          <a:bodyPr anchor="b">
            <a:normAutofit/>
          </a:bodyPr>
          <a:lstStyle>
            <a:lvl1pPr algn="l">
              <a:defRPr sz="4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8887" y="3750467"/>
            <a:ext cx="6962774" cy="3795300"/>
          </a:xfrm>
        </p:spPr>
        <p:txBody>
          <a:bodyPr anchor="t">
            <a:normAutofit/>
          </a:bodyPr>
          <a:lstStyle>
            <a:lvl1pPr marL="0" indent="0">
              <a:buNone/>
              <a:defRPr sz="2300"/>
            </a:lvl1pPr>
            <a:lvl2pPr marL="879196" indent="0">
              <a:buNone/>
              <a:defRPr sz="2300"/>
            </a:lvl2pPr>
            <a:lvl3pPr marL="1758391" indent="0">
              <a:buNone/>
              <a:defRPr sz="1900"/>
            </a:lvl3pPr>
            <a:lvl4pPr marL="2637587" indent="0">
              <a:buNone/>
              <a:defRPr sz="1700"/>
            </a:lvl4pPr>
            <a:lvl5pPr marL="3516782" indent="0">
              <a:buNone/>
              <a:defRPr sz="1700"/>
            </a:lvl5pPr>
            <a:lvl6pPr marL="4395978" indent="0">
              <a:buNone/>
              <a:defRPr sz="1700"/>
            </a:lvl6pPr>
            <a:lvl7pPr marL="5275174" indent="0">
              <a:buNone/>
              <a:defRPr sz="1700"/>
            </a:lvl7pPr>
            <a:lvl8pPr marL="6154369" indent="0">
              <a:buNone/>
              <a:defRPr sz="1700"/>
            </a:lvl8pPr>
            <a:lvl9pPr marL="7033565" indent="0">
              <a:buNone/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FE60-1BDE-4F70-B585-3F6B2B1757F3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0535-27F4-45B6-829B-C5A04B1B654C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0958497" y="2155293"/>
            <a:ext cx="2173306" cy="1629979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75839" tIns="87920" rIns="175839" bIns="87920"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1301085" y="2117688"/>
            <a:ext cx="1660730" cy="124554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75839" tIns="87920" rIns="175839" bIns="87920"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0512368" y="2841682"/>
            <a:ext cx="1204728" cy="903546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75839" tIns="87920" rIns="175839" bIns="87920"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0848290" y="2716969"/>
            <a:ext cx="979176" cy="734382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75839" tIns="87920" rIns="175839" bIns="87920"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9437527" y="3125140"/>
            <a:ext cx="513202" cy="3849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75839" tIns="87920" rIns="175839" bIns="87920"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2264185" y="1489614"/>
            <a:ext cx="513202" cy="3849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75839" tIns="87920" rIns="175839" bIns="87920"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0119195" y="2841683"/>
            <a:ext cx="394878" cy="29615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75839" tIns="87920" rIns="175839" bIns="87920"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2297605" y="1590891"/>
            <a:ext cx="394878" cy="29615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75839" tIns="87920" rIns="175839" bIns="87920"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9753600" y="2400300"/>
            <a:ext cx="6858000" cy="51435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13116331" y="99480"/>
            <a:ext cx="5151022" cy="10195601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879196" rtl="0" eaLnBrk="1" latinLnBrk="0" hangingPunct="1"/>
                  <a:endParaRPr lang="en-US" sz="3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879196" rtl="0" eaLnBrk="1" latinLnBrk="0" hangingPunct="1"/>
                  <a:endParaRPr lang="en-US" sz="3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879196" rtl="0" eaLnBrk="1" latinLnBrk="0" hangingPunct="1"/>
                  <a:endParaRPr lang="en-US" sz="3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879196" rtl="0" eaLnBrk="1" latinLnBrk="0" hangingPunct="1"/>
                  <a:endParaRPr lang="en-US" sz="3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879196" rtl="0" eaLnBrk="1" latinLnBrk="0" hangingPunct="1"/>
                  <a:endParaRPr lang="en-US" sz="3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879196" rtl="0" eaLnBrk="1" latinLnBrk="0" hangingPunct="1"/>
              <a:endParaRPr lang="en-US" sz="35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8887" y="1013587"/>
            <a:ext cx="14250226" cy="1386713"/>
          </a:xfrm>
          <a:prstGeom prst="rect">
            <a:avLst/>
          </a:prstGeom>
        </p:spPr>
        <p:txBody>
          <a:bodyPr vert="horz" lIns="175839" tIns="87920" rIns="175839" bIns="879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8886" y="2711041"/>
            <a:ext cx="14250224" cy="6077156"/>
          </a:xfrm>
          <a:prstGeom prst="rect">
            <a:avLst/>
          </a:prstGeom>
        </p:spPr>
        <p:txBody>
          <a:bodyPr vert="horz" lIns="175839" tIns="87920" rIns="175839" bIns="879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874688" y="8927716"/>
            <a:ext cx="4267200" cy="547688"/>
          </a:xfrm>
          <a:prstGeom prst="rect">
            <a:avLst/>
          </a:prstGeom>
        </p:spPr>
        <p:txBody>
          <a:bodyPr vert="horz" lIns="175839" tIns="87920" rIns="175839" bIns="87920" rtlCol="0" anchor="b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8FE60-1BDE-4F70-B585-3F6B2B1757F3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61893" y="8927716"/>
            <a:ext cx="10512798" cy="547688"/>
          </a:xfrm>
          <a:prstGeom prst="rect">
            <a:avLst/>
          </a:prstGeom>
        </p:spPr>
        <p:txBody>
          <a:bodyPr vert="horz" lIns="175839" tIns="87920" rIns="175839" bIns="87920" rtlCol="0" anchor="b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319" y="8927716"/>
            <a:ext cx="1216574" cy="547688"/>
          </a:xfrm>
          <a:prstGeom prst="rect">
            <a:avLst/>
          </a:prstGeom>
        </p:spPr>
        <p:txBody>
          <a:bodyPr vert="horz" lIns="175839" tIns="87920" rIns="175839" bIns="87920" rtlCol="0" anchor="b"/>
          <a:lstStyle>
            <a:lvl1pPr algn="l">
              <a:defRPr sz="3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80535-27F4-45B6-829B-C5A04B1B654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87919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659397" indent="-659397" algn="l" defTabSz="879196" rtl="0" eaLnBrk="1" latinLnBrk="0" hangingPunct="1">
        <a:spcBef>
          <a:spcPct val="20000"/>
        </a:spcBef>
        <a:spcAft>
          <a:spcPts val="1154"/>
        </a:spcAft>
        <a:buClr>
          <a:schemeClr val="tx2"/>
        </a:buClr>
        <a:buFont typeface="Wingdings 2" charset="2"/>
        <a:buChar char="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1428693" indent="-549497" algn="l" defTabSz="879196" rtl="0" eaLnBrk="1" latinLnBrk="0" hangingPunct="1">
        <a:spcBef>
          <a:spcPct val="20000"/>
        </a:spcBef>
        <a:spcAft>
          <a:spcPts val="1154"/>
        </a:spcAft>
        <a:buClr>
          <a:schemeClr val="tx2"/>
        </a:buClr>
        <a:buFont typeface="Wingdings 2" charset="2"/>
        <a:buChar char="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2197989" indent="-439598" algn="l" defTabSz="879196" rtl="0" eaLnBrk="1" latinLnBrk="0" hangingPunct="1">
        <a:spcBef>
          <a:spcPct val="20000"/>
        </a:spcBef>
        <a:spcAft>
          <a:spcPts val="1154"/>
        </a:spcAft>
        <a:buClr>
          <a:schemeClr val="tx2"/>
        </a:buClr>
        <a:buFont typeface="Wingdings 2" charset="2"/>
        <a:buChar char="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3077185" indent="-439598" algn="l" defTabSz="879196" rtl="0" eaLnBrk="1" latinLnBrk="0" hangingPunct="1">
        <a:spcBef>
          <a:spcPct val="20000"/>
        </a:spcBef>
        <a:spcAft>
          <a:spcPts val="1154"/>
        </a:spcAft>
        <a:buClr>
          <a:schemeClr val="tx2"/>
        </a:buClr>
        <a:buFont typeface="Wingdings 2" charset="2"/>
        <a:buChar char="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3956380" indent="-439598" algn="l" defTabSz="879196" rtl="0" eaLnBrk="1" latinLnBrk="0" hangingPunct="1">
        <a:spcBef>
          <a:spcPct val="20000"/>
        </a:spcBef>
        <a:spcAft>
          <a:spcPts val="1154"/>
        </a:spcAft>
        <a:buClr>
          <a:schemeClr val="tx2"/>
        </a:buClr>
        <a:buFont typeface="Wingdings 2" charset="2"/>
        <a:buChar char="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4835576" indent="-439598" algn="l" defTabSz="879196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6pPr>
      <a:lvl7pPr marL="5714771" indent="-439598" algn="l" defTabSz="879196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7pPr>
      <a:lvl8pPr marL="6593967" indent="-439598" algn="l" defTabSz="879196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8pPr>
      <a:lvl9pPr marL="7473163" indent="-439598" algn="l" defTabSz="879196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91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79196" algn="l" defTabSz="8791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758391" algn="l" defTabSz="8791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637587" algn="l" defTabSz="8791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516782" algn="l" defTabSz="8791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395978" algn="l" defTabSz="8791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275174" algn="l" defTabSz="8791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154369" algn="l" defTabSz="8791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7033565" algn="l" defTabSz="8791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" y="480059"/>
            <a:ext cx="9881634" cy="2799423"/>
          </a:xfrm>
        </p:spPr>
        <p:txBody>
          <a:bodyPr>
            <a:normAutofit/>
          </a:bodyPr>
          <a:lstStyle/>
          <a:p>
            <a:pPr algn="ctr"/>
            <a:r>
              <a:rPr lang="en-US" sz="8500" b="1" dirty="0">
                <a:ln w="3200">
                  <a:noFill/>
                  <a:prstDash val="solid"/>
                  <a:rou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 Very Long </a:t>
            </a:r>
            <a:br>
              <a:rPr lang="en-US" sz="8500" b="1" dirty="0">
                <a:ln w="3200">
                  <a:noFill/>
                  <a:prstDash val="solid"/>
                  <a:rou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8500" b="1" dirty="0">
                <a:ln w="3200">
                  <a:noFill/>
                  <a:prstDash val="solid"/>
                  <a:rou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Event Title</a:t>
            </a:r>
            <a:endParaRPr lang="en-US" sz="8500" b="1" dirty="0">
              <a:ln w="3200">
                <a:noFill/>
                <a:prstDash val="solid"/>
                <a:rou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-1" y="3771900"/>
            <a:ext cx="9881634" cy="65151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10:00 am – 2:00 pm</a:t>
            </a:r>
          </a:p>
          <a:p>
            <a:pPr marL="0" indent="0" algn="ctr">
              <a:buNone/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January 4</a:t>
            </a:r>
            <a:r>
              <a:rPr lang="en-US" sz="5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2012</a:t>
            </a:r>
          </a:p>
          <a:p>
            <a:pPr marL="0" indent="0" algn="ctr">
              <a:buNone/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 Ballroom</a:t>
            </a:r>
          </a:p>
          <a:p>
            <a:pPr marL="0" indent="0" algn="ctr">
              <a:buNone/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 event, open to the public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3690964"/>
            <a:ext cx="12801600" cy="80937"/>
            <a:chOff x="3962400" y="1638300"/>
            <a:chExt cx="3733800" cy="76200"/>
          </a:xfrm>
        </p:grpSpPr>
        <p:sp>
          <p:nvSpPr>
            <p:cNvPr id="7" name="Rectangle 6"/>
            <p:cNvSpPr/>
            <p:nvPr/>
          </p:nvSpPr>
          <p:spPr>
            <a:xfrm>
              <a:off x="3962400" y="1638300"/>
              <a:ext cx="3733800" cy="45719"/>
            </a:xfrm>
            <a:prstGeom prst="rect">
              <a:avLst/>
            </a:prstGeom>
            <a:solidFill>
              <a:schemeClr val="tx1">
                <a:alpha val="43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962400" y="1672937"/>
              <a:ext cx="3733800" cy="41563"/>
            </a:xfrm>
            <a:prstGeom prst="rect">
              <a:avLst/>
            </a:prstGeom>
            <a:solidFill>
              <a:schemeClr val="bg1">
                <a:lumMod val="75000"/>
                <a:lumOff val="25000"/>
                <a:alpha val="43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9" name="Picture 5" descr="L:\Photos\CEPO\CEPO Wedding photos\UCAtrium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77872" y="1"/>
            <a:ext cx="8635528" cy="1036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8550884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TC102455519[[fn=Winter]]</Template>
  <TotalTime>596</TotalTime>
  <Words>21</Words>
  <Application>Microsoft Office PowerPoint</Application>
  <PresentationFormat>Custom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Winter</vt:lpstr>
      <vt:lpstr>A Very Long  Event Title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 TV Slide Sample 2</dc:title>
  <dc:creator>UC Marketing Group</dc:creator>
  <cp:lastModifiedBy>Gordon Terpe</cp:lastModifiedBy>
  <cp:revision>1</cp:revision>
  <dcterms:created xsi:type="dcterms:W3CDTF">2011-11-15T21:50:57Z</dcterms:created>
  <dcterms:modified xsi:type="dcterms:W3CDTF">2014-01-06T21:13:46Z</dcterms:modified>
</cp:coreProperties>
</file>