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8" r:id="rId1"/>
  </p:sldMasterIdLst>
  <p:handoutMasterIdLst>
    <p:handoutMasterId r:id="rId18"/>
  </p:handoutMasterIdLst>
  <p:sldIdLst>
    <p:sldId id="270" r:id="rId2"/>
    <p:sldId id="256" r:id="rId3"/>
    <p:sldId id="267" r:id="rId4"/>
    <p:sldId id="265" r:id="rId5"/>
    <p:sldId id="266" r:id="rId6"/>
    <p:sldId id="260" r:id="rId7"/>
    <p:sldId id="257" r:id="rId8"/>
    <p:sldId id="258" r:id="rId9"/>
    <p:sldId id="259" r:id="rId10"/>
    <p:sldId id="261" r:id="rId11"/>
    <p:sldId id="262" r:id="rId12"/>
    <p:sldId id="269" r:id="rId13"/>
    <p:sldId id="272" r:id="rId14"/>
    <p:sldId id="274" r:id="rId15"/>
    <p:sldId id="263" r:id="rId16"/>
    <p:sldId id="271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2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562974-4A7D-450A-85C0-ED060422EABD}" type="doc">
      <dgm:prSet loTypeId="urn:microsoft.com/office/officeart/2005/8/layout/pyramid3" loCatId="pyramid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505AF7EA-5579-4C92-A019-48A109AFCAD3}">
      <dgm:prSet phldrT="[Text]"/>
      <dgm:spPr/>
      <dgm:t>
        <a:bodyPr/>
        <a:lstStyle/>
        <a:p>
          <a:r>
            <a:rPr lang="en-US" dirty="0" smtClean="0"/>
            <a:t>State Appropriation</a:t>
          </a:r>
          <a:endParaRPr lang="en-US" dirty="0"/>
        </a:p>
      </dgm:t>
    </dgm:pt>
    <dgm:pt modelId="{F80F99B0-3FB3-4181-9B7E-38BBFFD2F64A}" type="parTrans" cxnId="{4B049289-D38B-4594-A510-8C1E20618EB5}">
      <dgm:prSet/>
      <dgm:spPr/>
      <dgm:t>
        <a:bodyPr/>
        <a:lstStyle/>
        <a:p>
          <a:endParaRPr lang="en-US"/>
        </a:p>
      </dgm:t>
    </dgm:pt>
    <dgm:pt modelId="{3E47788D-D87A-4699-9FCC-90A3C7EC28BE}" type="sibTrans" cxnId="{4B049289-D38B-4594-A510-8C1E20618EB5}">
      <dgm:prSet/>
      <dgm:spPr/>
      <dgm:t>
        <a:bodyPr/>
        <a:lstStyle/>
        <a:p>
          <a:endParaRPr lang="en-US"/>
        </a:p>
      </dgm:t>
    </dgm:pt>
    <dgm:pt modelId="{CE555545-5F88-4C18-AFE1-04968FF81EEE}">
      <dgm:prSet phldrT="[Text]"/>
      <dgm:spPr/>
      <dgm:t>
        <a:bodyPr/>
        <a:lstStyle/>
        <a:p>
          <a:r>
            <a:rPr lang="en-US" dirty="0" smtClean="0"/>
            <a:t>OCHE Allocation</a:t>
          </a:r>
          <a:endParaRPr lang="en-US" dirty="0"/>
        </a:p>
      </dgm:t>
    </dgm:pt>
    <dgm:pt modelId="{2B17543F-BCC0-4B32-A292-AA4AD86A1ECF}" type="parTrans" cxnId="{75AF9542-B79A-4584-9308-CFBA1F893FA1}">
      <dgm:prSet/>
      <dgm:spPr/>
      <dgm:t>
        <a:bodyPr/>
        <a:lstStyle/>
        <a:p>
          <a:endParaRPr lang="en-US"/>
        </a:p>
      </dgm:t>
    </dgm:pt>
    <dgm:pt modelId="{2BF2585D-88A9-404F-A8F7-37180AE718B2}" type="sibTrans" cxnId="{75AF9542-B79A-4584-9308-CFBA1F893FA1}">
      <dgm:prSet/>
      <dgm:spPr/>
      <dgm:t>
        <a:bodyPr/>
        <a:lstStyle/>
        <a:p>
          <a:endParaRPr lang="en-US"/>
        </a:p>
      </dgm:t>
    </dgm:pt>
    <dgm:pt modelId="{EB5193C5-4903-451A-A729-3D14D191F14B}">
      <dgm:prSet phldrT="[Text]"/>
      <dgm:spPr/>
      <dgm:t>
        <a:bodyPr/>
        <a:lstStyle/>
        <a:p>
          <a:r>
            <a:rPr lang="en-US" dirty="0" smtClean="0"/>
            <a:t>Programmatic Budget Process</a:t>
          </a:r>
        </a:p>
      </dgm:t>
    </dgm:pt>
    <dgm:pt modelId="{2D137991-EC5A-435E-B347-236318AC714F}" type="parTrans" cxnId="{20324810-26BD-4EF8-927F-CA9B17423C80}">
      <dgm:prSet/>
      <dgm:spPr/>
      <dgm:t>
        <a:bodyPr/>
        <a:lstStyle/>
        <a:p>
          <a:endParaRPr lang="en-US"/>
        </a:p>
      </dgm:t>
    </dgm:pt>
    <dgm:pt modelId="{5417A322-6D03-435E-A3CF-775020812E1D}" type="sibTrans" cxnId="{20324810-26BD-4EF8-927F-CA9B17423C80}">
      <dgm:prSet/>
      <dgm:spPr/>
      <dgm:t>
        <a:bodyPr/>
        <a:lstStyle/>
        <a:p>
          <a:endParaRPr lang="en-US"/>
        </a:p>
      </dgm:t>
    </dgm:pt>
    <dgm:pt modelId="{964BE906-B7FE-4CD5-A325-53B2E053F84A}">
      <dgm:prSet phldrT="[Text]"/>
      <dgm:spPr/>
      <dgm:t>
        <a:bodyPr/>
        <a:lstStyle/>
        <a:p>
          <a:r>
            <a:rPr lang="en-US" dirty="0" smtClean="0"/>
            <a:t>Sector Budget Process</a:t>
          </a:r>
        </a:p>
      </dgm:t>
    </dgm:pt>
    <dgm:pt modelId="{94A3D1D3-27D5-44B1-86F0-725D0BCF969A}" type="parTrans" cxnId="{1C299DCF-6049-4CFF-A15C-123D43ED1A0D}">
      <dgm:prSet/>
      <dgm:spPr/>
      <dgm:t>
        <a:bodyPr/>
        <a:lstStyle/>
        <a:p>
          <a:endParaRPr lang="en-US"/>
        </a:p>
      </dgm:t>
    </dgm:pt>
    <dgm:pt modelId="{BBE43213-C206-4390-BE1F-237C5E3D321E}" type="sibTrans" cxnId="{1C299DCF-6049-4CFF-A15C-123D43ED1A0D}">
      <dgm:prSet/>
      <dgm:spPr/>
      <dgm:t>
        <a:bodyPr/>
        <a:lstStyle/>
        <a:p>
          <a:endParaRPr lang="en-US"/>
        </a:p>
      </dgm:t>
    </dgm:pt>
    <dgm:pt modelId="{40E4A38F-F2D3-4A4F-8BFA-F70DE482BCBC}">
      <dgm:prSet phldrT="[Text]"/>
      <dgm:spPr/>
      <dgm:t>
        <a:bodyPr/>
        <a:lstStyle/>
        <a:p>
          <a:r>
            <a:rPr lang="en-US" dirty="0" smtClean="0"/>
            <a:t>College Budget Process</a:t>
          </a:r>
        </a:p>
      </dgm:t>
    </dgm:pt>
    <dgm:pt modelId="{5E19560A-C0B2-4069-BE8A-A83DEE41F9F7}" type="parTrans" cxnId="{ADA6775D-60D3-4B7F-94EA-B6E9D88B397F}">
      <dgm:prSet/>
      <dgm:spPr/>
      <dgm:t>
        <a:bodyPr/>
        <a:lstStyle/>
        <a:p>
          <a:endParaRPr lang="en-US"/>
        </a:p>
      </dgm:t>
    </dgm:pt>
    <dgm:pt modelId="{8D877713-B0DE-4DDA-AC03-6237C6BDEB6E}" type="sibTrans" cxnId="{ADA6775D-60D3-4B7F-94EA-B6E9D88B397F}">
      <dgm:prSet/>
      <dgm:spPr/>
      <dgm:t>
        <a:bodyPr/>
        <a:lstStyle/>
        <a:p>
          <a:endParaRPr lang="en-US"/>
        </a:p>
      </dgm:t>
    </dgm:pt>
    <dgm:pt modelId="{957C4A0F-4780-416C-8837-42E5003C5822}">
      <dgm:prSet phldrT="[Text]" custT="1"/>
      <dgm:spPr/>
      <dgm:t>
        <a:bodyPr/>
        <a:lstStyle/>
        <a:p>
          <a:r>
            <a:rPr lang="en-US" sz="2000" b="1" dirty="0" smtClean="0"/>
            <a:t>Department Budget</a:t>
          </a:r>
        </a:p>
      </dgm:t>
    </dgm:pt>
    <dgm:pt modelId="{67DEDCB4-DAC0-4464-97AD-06B2EB0785E1}" type="parTrans" cxnId="{93E7D515-B9FF-4FB9-B34A-C2DE5147745C}">
      <dgm:prSet/>
      <dgm:spPr/>
      <dgm:t>
        <a:bodyPr/>
        <a:lstStyle/>
        <a:p>
          <a:endParaRPr lang="en-US"/>
        </a:p>
      </dgm:t>
    </dgm:pt>
    <dgm:pt modelId="{72CA029C-BEBF-4244-8DC3-2A83B7D5F2ED}" type="sibTrans" cxnId="{93E7D515-B9FF-4FB9-B34A-C2DE5147745C}">
      <dgm:prSet/>
      <dgm:spPr/>
      <dgm:t>
        <a:bodyPr/>
        <a:lstStyle/>
        <a:p>
          <a:endParaRPr lang="en-US"/>
        </a:p>
      </dgm:t>
    </dgm:pt>
    <dgm:pt modelId="{145FED27-F68C-4A48-A8C0-3B76BD7671B4}">
      <dgm:prSet phldrT="[Text]"/>
      <dgm:spPr/>
      <dgm:t>
        <a:bodyPr/>
        <a:lstStyle/>
        <a:p>
          <a:r>
            <a:rPr lang="en-US" dirty="0" smtClean="0"/>
            <a:t>UM System Allocation</a:t>
          </a:r>
          <a:endParaRPr lang="en-US" dirty="0"/>
        </a:p>
      </dgm:t>
    </dgm:pt>
    <dgm:pt modelId="{87C81383-05D3-42E5-9D31-4CA7BCBD5BCB}" type="parTrans" cxnId="{753F079A-87BD-4FCB-94C7-7EF45A3CEFB3}">
      <dgm:prSet/>
      <dgm:spPr/>
      <dgm:t>
        <a:bodyPr/>
        <a:lstStyle/>
        <a:p>
          <a:endParaRPr lang="en-US"/>
        </a:p>
      </dgm:t>
    </dgm:pt>
    <dgm:pt modelId="{BCC59648-7F26-464E-BCEA-AC83D3669E90}" type="sibTrans" cxnId="{753F079A-87BD-4FCB-94C7-7EF45A3CEFB3}">
      <dgm:prSet/>
      <dgm:spPr/>
      <dgm:t>
        <a:bodyPr/>
        <a:lstStyle/>
        <a:p>
          <a:endParaRPr lang="en-US"/>
        </a:p>
      </dgm:t>
    </dgm:pt>
    <dgm:pt modelId="{3FD80FCC-3165-4193-9EFD-89162908F1C6}" type="pres">
      <dgm:prSet presAssocID="{AB562974-4A7D-450A-85C0-ED060422EAB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02D9D27-2686-47D6-BE59-DB52638E97E8}" type="pres">
      <dgm:prSet presAssocID="{505AF7EA-5579-4C92-A019-48A109AFCAD3}" presName="Name8" presStyleCnt="0"/>
      <dgm:spPr/>
      <dgm:t>
        <a:bodyPr/>
        <a:lstStyle/>
        <a:p>
          <a:endParaRPr lang="en-US"/>
        </a:p>
      </dgm:t>
    </dgm:pt>
    <dgm:pt modelId="{C3B20F65-6C0C-4350-8893-93CF51869D23}" type="pres">
      <dgm:prSet presAssocID="{505AF7EA-5579-4C92-A019-48A109AFCAD3}" presName="level" presStyleLbl="node1" presStyleIdx="0" presStyleCnt="7" custLinFactNeighborX="110" custLinFactNeighborY="86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3CEA22-A1D2-4169-966C-900CBA713CB5}" type="pres">
      <dgm:prSet presAssocID="{505AF7EA-5579-4C92-A019-48A109AFCAD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567E97-071C-4922-B398-75F918263E15}" type="pres">
      <dgm:prSet presAssocID="{CE555545-5F88-4C18-AFE1-04968FF81EEE}" presName="Name8" presStyleCnt="0"/>
      <dgm:spPr/>
      <dgm:t>
        <a:bodyPr/>
        <a:lstStyle/>
        <a:p>
          <a:endParaRPr lang="en-US"/>
        </a:p>
      </dgm:t>
    </dgm:pt>
    <dgm:pt modelId="{BAF99D7A-AA2D-4826-B90A-02E8ED10CBA8}" type="pres">
      <dgm:prSet presAssocID="{CE555545-5F88-4C18-AFE1-04968FF81EEE}" presName="level" presStyleLbl="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6B801E-8323-43D9-B368-A08DD10F7222}" type="pres">
      <dgm:prSet presAssocID="{CE555545-5F88-4C18-AFE1-04968FF81EE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C60C9E-7B0B-41BF-86F3-EB25D595D483}" type="pres">
      <dgm:prSet presAssocID="{145FED27-F68C-4A48-A8C0-3B76BD7671B4}" presName="Name8" presStyleCnt="0"/>
      <dgm:spPr/>
    </dgm:pt>
    <dgm:pt modelId="{2F8868C0-5668-4420-ADA1-8E102F3D6FE4}" type="pres">
      <dgm:prSet presAssocID="{145FED27-F68C-4A48-A8C0-3B76BD7671B4}" presName="level" presStyleLbl="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4CFFC2-DA56-4533-B563-A4C4E8A642D2}" type="pres">
      <dgm:prSet presAssocID="{145FED27-F68C-4A48-A8C0-3B76BD7671B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DF2B25-EC5D-4FF7-8072-03732280A511}" type="pres">
      <dgm:prSet presAssocID="{EB5193C5-4903-451A-A729-3D14D191F14B}" presName="Name8" presStyleCnt="0"/>
      <dgm:spPr/>
      <dgm:t>
        <a:bodyPr/>
        <a:lstStyle/>
        <a:p>
          <a:endParaRPr lang="en-US"/>
        </a:p>
      </dgm:t>
    </dgm:pt>
    <dgm:pt modelId="{41BF3B7A-5BA2-4165-A9D1-F2EC2A796424}" type="pres">
      <dgm:prSet presAssocID="{EB5193C5-4903-451A-A729-3D14D191F14B}" presName="level" presStyleLbl="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418B2D-46D6-4B70-8013-0BFE42B49D77}" type="pres">
      <dgm:prSet presAssocID="{EB5193C5-4903-451A-A729-3D14D191F14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D7E0E6-34A4-4485-8BD6-45D6DEA09D12}" type="pres">
      <dgm:prSet presAssocID="{964BE906-B7FE-4CD5-A325-53B2E053F84A}" presName="Name8" presStyleCnt="0"/>
      <dgm:spPr/>
      <dgm:t>
        <a:bodyPr/>
        <a:lstStyle/>
        <a:p>
          <a:endParaRPr lang="en-US"/>
        </a:p>
      </dgm:t>
    </dgm:pt>
    <dgm:pt modelId="{5918FB94-8101-4B42-BC13-37094D475641}" type="pres">
      <dgm:prSet presAssocID="{964BE906-B7FE-4CD5-A325-53B2E053F84A}" presName="level" presStyleLbl="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58C962-54DC-4901-9510-632A725A3E16}" type="pres">
      <dgm:prSet presAssocID="{964BE906-B7FE-4CD5-A325-53B2E053F84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E78E9A-E871-4959-BCDB-0ECAC5123C98}" type="pres">
      <dgm:prSet presAssocID="{40E4A38F-F2D3-4A4F-8BFA-F70DE482BCBC}" presName="Name8" presStyleCnt="0"/>
      <dgm:spPr/>
      <dgm:t>
        <a:bodyPr/>
        <a:lstStyle/>
        <a:p>
          <a:endParaRPr lang="en-US"/>
        </a:p>
      </dgm:t>
    </dgm:pt>
    <dgm:pt modelId="{3109D07E-5106-4E4B-B582-D5241FF5C8EE}" type="pres">
      <dgm:prSet presAssocID="{40E4A38F-F2D3-4A4F-8BFA-F70DE482BCBC}" presName="level" presStyleLbl="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DE3F47-C9F7-44C6-A0EF-C826F2AA8A64}" type="pres">
      <dgm:prSet presAssocID="{40E4A38F-F2D3-4A4F-8BFA-F70DE482BCB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348F86-A1A4-4FF7-A1D6-0018C42EB2CC}" type="pres">
      <dgm:prSet presAssocID="{957C4A0F-4780-416C-8837-42E5003C5822}" presName="Name8" presStyleCnt="0"/>
      <dgm:spPr/>
      <dgm:t>
        <a:bodyPr/>
        <a:lstStyle/>
        <a:p>
          <a:endParaRPr lang="en-US"/>
        </a:p>
      </dgm:t>
    </dgm:pt>
    <dgm:pt modelId="{26EA5C54-223A-42AB-B5A2-037D24FCADE8}" type="pres">
      <dgm:prSet presAssocID="{957C4A0F-4780-416C-8837-42E5003C5822}" presName="level" presStyleLbl="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3B5175-70EE-46EC-9FD1-60F62529A67C}" type="pres">
      <dgm:prSet presAssocID="{957C4A0F-4780-416C-8837-42E5003C582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1B2503A-CA93-4FB6-972D-AE3A6C6E6AEF}" type="presOf" srcId="{40E4A38F-F2D3-4A4F-8BFA-F70DE482BCBC}" destId="{76DE3F47-C9F7-44C6-A0EF-C826F2AA8A64}" srcOrd="1" destOrd="0" presId="urn:microsoft.com/office/officeart/2005/8/layout/pyramid3"/>
    <dgm:cxn modelId="{75AF9542-B79A-4584-9308-CFBA1F893FA1}" srcId="{AB562974-4A7D-450A-85C0-ED060422EABD}" destId="{CE555545-5F88-4C18-AFE1-04968FF81EEE}" srcOrd="1" destOrd="0" parTransId="{2B17543F-BCC0-4B32-A292-AA4AD86A1ECF}" sibTransId="{2BF2585D-88A9-404F-A8F7-37180AE718B2}"/>
    <dgm:cxn modelId="{1C299DCF-6049-4CFF-A15C-123D43ED1A0D}" srcId="{AB562974-4A7D-450A-85C0-ED060422EABD}" destId="{964BE906-B7FE-4CD5-A325-53B2E053F84A}" srcOrd="4" destOrd="0" parTransId="{94A3D1D3-27D5-44B1-86F0-725D0BCF969A}" sibTransId="{BBE43213-C206-4390-BE1F-237C5E3D321E}"/>
    <dgm:cxn modelId="{0A977DA3-ED81-4AE8-8A9C-449BB7124822}" type="presOf" srcId="{505AF7EA-5579-4C92-A019-48A109AFCAD3}" destId="{C3B20F65-6C0C-4350-8893-93CF51869D23}" srcOrd="0" destOrd="0" presId="urn:microsoft.com/office/officeart/2005/8/layout/pyramid3"/>
    <dgm:cxn modelId="{5CCF0B47-F798-428C-B241-61018ACF71C5}" type="presOf" srcId="{CE555545-5F88-4C18-AFE1-04968FF81EEE}" destId="{696B801E-8323-43D9-B368-A08DD10F7222}" srcOrd="1" destOrd="0" presId="urn:microsoft.com/office/officeart/2005/8/layout/pyramid3"/>
    <dgm:cxn modelId="{DE1D9479-06D5-4BD8-8C11-EC55FDFFC4B3}" type="presOf" srcId="{AB562974-4A7D-450A-85C0-ED060422EABD}" destId="{3FD80FCC-3165-4193-9EFD-89162908F1C6}" srcOrd="0" destOrd="0" presId="urn:microsoft.com/office/officeart/2005/8/layout/pyramid3"/>
    <dgm:cxn modelId="{279CAEDF-0C4D-402A-80A9-2BB96B5D8979}" type="presOf" srcId="{EB5193C5-4903-451A-A729-3D14D191F14B}" destId="{41BF3B7A-5BA2-4165-A9D1-F2EC2A796424}" srcOrd="0" destOrd="0" presId="urn:microsoft.com/office/officeart/2005/8/layout/pyramid3"/>
    <dgm:cxn modelId="{753F079A-87BD-4FCB-94C7-7EF45A3CEFB3}" srcId="{AB562974-4A7D-450A-85C0-ED060422EABD}" destId="{145FED27-F68C-4A48-A8C0-3B76BD7671B4}" srcOrd="2" destOrd="0" parTransId="{87C81383-05D3-42E5-9D31-4CA7BCBD5BCB}" sibTransId="{BCC59648-7F26-464E-BCEA-AC83D3669E90}"/>
    <dgm:cxn modelId="{726BEE75-BA86-4D32-9671-1F7EC51F30A1}" type="presOf" srcId="{145FED27-F68C-4A48-A8C0-3B76BD7671B4}" destId="{2F8868C0-5668-4420-ADA1-8E102F3D6FE4}" srcOrd="0" destOrd="0" presId="urn:microsoft.com/office/officeart/2005/8/layout/pyramid3"/>
    <dgm:cxn modelId="{0AF9E29F-7133-4EBB-AF44-2E0E98030011}" type="presOf" srcId="{957C4A0F-4780-416C-8837-42E5003C5822}" destId="{DB3B5175-70EE-46EC-9FD1-60F62529A67C}" srcOrd="1" destOrd="0" presId="urn:microsoft.com/office/officeart/2005/8/layout/pyramid3"/>
    <dgm:cxn modelId="{BA670CDA-314A-42AA-A65E-6CE78262F517}" type="presOf" srcId="{957C4A0F-4780-416C-8837-42E5003C5822}" destId="{26EA5C54-223A-42AB-B5A2-037D24FCADE8}" srcOrd="0" destOrd="0" presId="urn:microsoft.com/office/officeart/2005/8/layout/pyramid3"/>
    <dgm:cxn modelId="{E914EAD6-D548-406C-9622-3A29F957B493}" type="presOf" srcId="{EB5193C5-4903-451A-A729-3D14D191F14B}" destId="{FB418B2D-46D6-4B70-8013-0BFE42B49D77}" srcOrd="1" destOrd="0" presId="urn:microsoft.com/office/officeart/2005/8/layout/pyramid3"/>
    <dgm:cxn modelId="{2FEDDFCA-14F8-4FD2-AAF5-27211AE4E084}" type="presOf" srcId="{964BE906-B7FE-4CD5-A325-53B2E053F84A}" destId="{5918FB94-8101-4B42-BC13-37094D475641}" srcOrd="0" destOrd="0" presId="urn:microsoft.com/office/officeart/2005/8/layout/pyramid3"/>
    <dgm:cxn modelId="{11A51C22-1248-494F-94AF-E5F759578C73}" type="presOf" srcId="{145FED27-F68C-4A48-A8C0-3B76BD7671B4}" destId="{994CFFC2-DA56-4533-B563-A4C4E8A642D2}" srcOrd="1" destOrd="0" presId="urn:microsoft.com/office/officeart/2005/8/layout/pyramid3"/>
    <dgm:cxn modelId="{B3A84C53-EA1A-4824-8482-80B0CBB15229}" type="presOf" srcId="{505AF7EA-5579-4C92-A019-48A109AFCAD3}" destId="{263CEA22-A1D2-4169-966C-900CBA713CB5}" srcOrd="1" destOrd="0" presId="urn:microsoft.com/office/officeart/2005/8/layout/pyramid3"/>
    <dgm:cxn modelId="{20324810-26BD-4EF8-927F-CA9B17423C80}" srcId="{AB562974-4A7D-450A-85C0-ED060422EABD}" destId="{EB5193C5-4903-451A-A729-3D14D191F14B}" srcOrd="3" destOrd="0" parTransId="{2D137991-EC5A-435E-B347-236318AC714F}" sibTransId="{5417A322-6D03-435E-A3CF-775020812E1D}"/>
    <dgm:cxn modelId="{93E7D515-B9FF-4FB9-B34A-C2DE5147745C}" srcId="{AB562974-4A7D-450A-85C0-ED060422EABD}" destId="{957C4A0F-4780-416C-8837-42E5003C5822}" srcOrd="6" destOrd="0" parTransId="{67DEDCB4-DAC0-4464-97AD-06B2EB0785E1}" sibTransId="{72CA029C-BEBF-4244-8DC3-2A83B7D5F2ED}"/>
    <dgm:cxn modelId="{602625FB-3BC8-436F-BE50-8938A201FE76}" type="presOf" srcId="{40E4A38F-F2D3-4A4F-8BFA-F70DE482BCBC}" destId="{3109D07E-5106-4E4B-B582-D5241FF5C8EE}" srcOrd="0" destOrd="0" presId="urn:microsoft.com/office/officeart/2005/8/layout/pyramid3"/>
    <dgm:cxn modelId="{4B049289-D38B-4594-A510-8C1E20618EB5}" srcId="{AB562974-4A7D-450A-85C0-ED060422EABD}" destId="{505AF7EA-5579-4C92-A019-48A109AFCAD3}" srcOrd="0" destOrd="0" parTransId="{F80F99B0-3FB3-4181-9B7E-38BBFFD2F64A}" sibTransId="{3E47788D-D87A-4699-9FCC-90A3C7EC28BE}"/>
    <dgm:cxn modelId="{02ED3878-FBBC-441B-8490-EAA9A1A2C29F}" type="presOf" srcId="{CE555545-5F88-4C18-AFE1-04968FF81EEE}" destId="{BAF99D7A-AA2D-4826-B90A-02E8ED10CBA8}" srcOrd="0" destOrd="0" presId="urn:microsoft.com/office/officeart/2005/8/layout/pyramid3"/>
    <dgm:cxn modelId="{ADA6775D-60D3-4B7F-94EA-B6E9D88B397F}" srcId="{AB562974-4A7D-450A-85C0-ED060422EABD}" destId="{40E4A38F-F2D3-4A4F-8BFA-F70DE482BCBC}" srcOrd="5" destOrd="0" parTransId="{5E19560A-C0B2-4069-BE8A-A83DEE41F9F7}" sibTransId="{8D877713-B0DE-4DDA-AC03-6237C6BDEB6E}"/>
    <dgm:cxn modelId="{4653810B-DAA0-4ED5-91E5-C232E355A0AA}" type="presOf" srcId="{964BE906-B7FE-4CD5-A325-53B2E053F84A}" destId="{8858C962-54DC-4901-9510-632A725A3E16}" srcOrd="1" destOrd="0" presId="urn:microsoft.com/office/officeart/2005/8/layout/pyramid3"/>
    <dgm:cxn modelId="{4B5DF13A-0E67-49B1-8C62-816EB351B85E}" type="presParOf" srcId="{3FD80FCC-3165-4193-9EFD-89162908F1C6}" destId="{D02D9D27-2686-47D6-BE59-DB52638E97E8}" srcOrd="0" destOrd="0" presId="urn:microsoft.com/office/officeart/2005/8/layout/pyramid3"/>
    <dgm:cxn modelId="{1314D067-2DB9-4901-9074-C70499600693}" type="presParOf" srcId="{D02D9D27-2686-47D6-BE59-DB52638E97E8}" destId="{C3B20F65-6C0C-4350-8893-93CF51869D23}" srcOrd="0" destOrd="0" presId="urn:microsoft.com/office/officeart/2005/8/layout/pyramid3"/>
    <dgm:cxn modelId="{9900E2E5-FC91-42EB-86D3-8C6AEF00F7EA}" type="presParOf" srcId="{D02D9D27-2686-47D6-BE59-DB52638E97E8}" destId="{263CEA22-A1D2-4169-966C-900CBA713CB5}" srcOrd="1" destOrd="0" presId="urn:microsoft.com/office/officeart/2005/8/layout/pyramid3"/>
    <dgm:cxn modelId="{FEC22E68-5C70-4A20-B43C-40F7F9C7E4FC}" type="presParOf" srcId="{3FD80FCC-3165-4193-9EFD-89162908F1C6}" destId="{E4567E97-071C-4922-B398-75F918263E15}" srcOrd="1" destOrd="0" presId="urn:microsoft.com/office/officeart/2005/8/layout/pyramid3"/>
    <dgm:cxn modelId="{1C3AE5AE-1EBF-42CA-9073-123223256D6D}" type="presParOf" srcId="{E4567E97-071C-4922-B398-75F918263E15}" destId="{BAF99D7A-AA2D-4826-B90A-02E8ED10CBA8}" srcOrd="0" destOrd="0" presId="urn:microsoft.com/office/officeart/2005/8/layout/pyramid3"/>
    <dgm:cxn modelId="{0C48312B-073A-44C5-AB3F-31205ABA3B55}" type="presParOf" srcId="{E4567E97-071C-4922-B398-75F918263E15}" destId="{696B801E-8323-43D9-B368-A08DD10F7222}" srcOrd="1" destOrd="0" presId="urn:microsoft.com/office/officeart/2005/8/layout/pyramid3"/>
    <dgm:cxn modelId="{B1580DF9-8880-421E-A4E9-968F9CFFE439}" type="presParOf" srcId="{3FD80FCC-3165-4193-9EFD-89162908F1C6}" destId="{62C60C9E-7B0B-41BF-86F3-EB25D595D483}" srcOrd="2" destOrd="0" presId="urn:microsoft.com/office/officeart/2005/8/layout/pyramid3"/>
    <dgm:cxn modelId="{F4C37918-5661-47FB-94F3-E823C53EEACE}" type="presParOf" srcId="{62C60C9E-7B0B-41BF-86F3-EB25D595D483}" destId="{2F8868C0-5668-4420-ADA1-8E102F3D6FE4}" srcOrd="0" destOrd="0" presId="urn:microsoft.com/office/officeart/2005/8/layout/pyramid3"/>
    <dgm:cxn modelId="{C2CDD35A-A401-48A1-A053-7078725C9485}" type="presParOf" srcId="{62C60C9E-7B0B-41BF-86F3-EB25D595D483}" destId="{994CFFC2-DA56-4533-B563-A4C4E8A642D2}" srcOrd="1" destOrd="0" presId="urn:microsoft.com/office/officeart/2005/8/layout/pyramid3"/>
    <dgm:cxn modelId="{ED5E451A-0FDD-4762-96DC-A268A8B69B9E}" type="presParOf" srcId="{3FD80FCC-3165-4193-9EFD-89162908F1C6}" destId="{3CDF2B25-EC5D-4FF7-8072-03732280A511}" srcOrd="3" destOrd="0" presId="urn:microsoft.com/office/officeart/2005/8/layout/pyramid3"/>
    <dgm:cxn modelId="{BF5639B0-A2F3-48CF-B860-3B80B891F7D4}" type="presParOf" srcId="{3CDF2B25-EC5D-4FF7-8072-03732280A511}" destId="{41BF3B7A-5BA2-4165-A9D1-F2EC2A796424}" srcOrd="0" destOrd="0" presId="urn:microsoft.com/office/officeart/2005/8/layout/pyramid3"/>
    <dgm:cxn modelId="{FE6AB5BE-AE2C-4A45-A11A-B0A056A5031C}" type="presParOf" srcId="{3CDF2B25-EC5D-4FF7-8072-03732280A511}" destId="{FB418B2D-46D6-4B70-8013-0BFE42B49D77}" srcOrd="1" destOrd="0" presId="urn:microsoft.com/office/officeart/2005/8/layout/pyramid3"/>
    <dgm:cxn modelId="{96B7C001-17F4-4209-BF96-739743EDBA73}" type="presParOf" srcId="{3FD80FCC-3165-4193-9EFD-89162908F1C6}" destId="{8AD7E0E6-34A4-4485-8BD6-45D6DEA09D12}" srcOrd="4" destOrd="0" presId="urn:microsoft.com/office/officeart/2005/8/layout/pyramid3"/>
    <dgm:cxn modelId="{39566F53-63CE-42FB-8D0E-97FA3BDD377E}" type="presParOf" srcId="{8AD7E0E6-34A4-4485-8BD6-45D6DEA09D12}" destId="{5918FB94-8101-4B42-BC13-37094D475641}" srcOrd="0" destOrd="0" presId="urn:microsoft.com/office/officeart/2005/8/layout/pyramid3"/>
    <dgm:cxn modelId="{CD9DE7D3-C652-4296-8685-2EDD50309CC1}" type="presParOf" srcId="{8AD7E0E6-34A4-4485-8BD6-45D6DEA09D12}" destId="{8858C962-54DC-4901-9510-632A725A3E16}" srcOrd="1" destOrd="0" presId="urn:microsoft.com/office/officeart/2005/8/layout/pyramid3"/>
    <dgm:cxn modelId="{AB2B1C07-28EC-4977-9F60-264AFE607CE7}" type="presParOf" srcId="{3FD80FCC-3165-4193-9EFD-89162908F1C6}" destId="{47E78E9A-E871-4959-BCDB-0ECAC5123C98}" srcOrd="5" destOrd="0" presId="urn:microsoft.com/office/officeart/2005/8/layout/pyramid3"/>
    <dgm:cxn modelId="{DC34B10B-0539-47CB-87E0-570F8FA6D97C}" type="presParOf" srcId="{47E78E9A-E871-4959-BCDB-0ECAC5123C98}" destId="{3109D07E-5106-4E4B-B582-D5241FF5C8EE}" srcOrd="0" destOrd="0" presId="urn:microsoft.com/office/officeart/2005/8/layout/pyramid3"/>
    <dgm:cxn modelId="{BD6C667B-6694-430C-B54E-8CED75C269B2}" type="presParOf" srcId="{47E78E9A-E871-4959-BCDB-0ECAC5123C98}" destId="{76DE3F47-C9F7-44C6-A0EF-C826F2AA8A64}" srcOrd="1" destOrd="0" presId="urn:microsoft.com/office/officeart/2005/8/layout/pyramid3"/>
    <dgm:cxn modelId="{5E18F291-DE2D-4249-972F-EDF7FE92E9FF}" type="presParOf" srcId="{3FD80FCC-3165-4193-9EFD-89162908F1C6}" destId="{F1348F86-A1A4-4FF7-A1D6-0018C42EB2CC}" srcOrd="6" destOrd="0" presId="urn:microsoft.com/office/officeart/2005/8/layout/pyramid3"/>
    <dgm:cxn modelId="{3BA28A5F-B381-4D76-99A2-025A735D308E}" type="presParOf" srcId="{F1348F86-A1A4-4FF7-A1D6-0018C42EB2CC}" destId="{26EA5C54-223A-42AB-B5A2-037D24FCADE8}" srcOrd="0" destOrd="0" presId="urn:microsoft.com/office/officeart/2005/8/layout/pyramid3"/>
    <dgm:cxn modelId="{BA7922EE-D32B-4D76-B3A4-ACA8F31C4FF3}" type="presParOf" srcId="{F1348F86-A1A4-4FF7-A1D6-0018C42EB2CC}" destId="{DB3B5175-70EE-46EC-9FD1-60F62529A67C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0BEB73-4F80-4687-BCC0-3E36C628CB41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93DB67-5D6F-4329-8AC7-6D288C237739}">
      <dgm:prSet phldrT="[Text]"/>
      <dgm:spPr/>
      <dgm:t>
        <a:bodyPr/>
        <a:lstStyle/>
        <a:p>
          <a:r>
            <a:rPr lang="en-US" dirty="0" smtClean="0"/>
            <a:t>Provost Allocation Pool</a:t>
          </a:r>
          <a:endParaRPr lang="en-US" dirty="0"/>
        </a:p>
      </dgm:t>
    </dgm:pt>
    <dgm:pt modelId="{A755BECA-81A4-4BAB-B0B1-6255E18F7185}" type="parTrans" cxnId="{70EC284B-41DE-4F39-9033-51E508AD07BB}">
      <dgm:prSet/>
      <dgm:spPr/>
      <dgm:t>
        <a:bodyPr/>
        <a:lstStyle/>
        <a:p>
          <a:endParaRPr lang="en-US"/>
        </a:p>
      </dgm:t>
    </dgm:pt>
    <dgm:pt modelId="{ADC21294-F86B-4263-A7E6-0D9723A66771}" type="sibTrans" cxnId="{70EC284B-41DE-4F39-9033-51E508AD07BB}">
      <dgm:prSet/>
      <dgm:spPr/>
      <dgm:t>
        <a:bodyPr/>
        <a:lstStyle/>
        <a:p>
          <a:endParaRPr lang="en-US"/>
        </a:p>
      </dgm:t>
    </dgm:pt>
    <dgm:pt modelId="{9F1B0ABC-36BB-4E4F-BDDB-ED283536F891}">
      <dgm:prSet phldrT="[Text]"/>
      <dgm:spPr/>
      <dgm:t>
        <a:bodyPr/>
        <a:lstStyle/>
        <a:p>
          <a:r>
            <a:rPr lang="en-US" dirty="0" smtClean="0"/>
            <a:t>Instruction</a:t>
          </a:r>
          <a:endParaRPr lang="en-US" dirty="0"/>
        </a:p>
      </dgm:t>
    </dgm:pt>
    <dgm:pt modelId="{EFA61352-D5EF-49CE-BDC2-9FF531926804}" type="parTrans" cxnId="{AC166646-F237-4F94-B58D-1F7C814A13EE}">
      <dgm:prSet/>
      <dgm:spPr/>
      <dgm:t>
        <a:bodyPr/>
        <a:lstStyle/>
        <a:p>
          <a:endParaRPr lang="en-US"/>
        </a:p>
      </dgm:t>
    </dgm:pt>
    <dgm:pt modelId="{BF34B8C7-D5D2-4198-9714-F12A719D24AC}" type="sibTrans" cxnId="{AC166646-F237-4F94-B58D-1F7C814A13EE}">
      <dgm:prSet/>
      <dgm:spPr/>
      <dgm:t>
        <a:bodyPr/>
        <a:lstStyle/>
        <a:p>
          <a:endParaRPr lang="en-US"/>
        </a:p>
      </dgm:t>
    </dgm:pt>
    <dgm:pt modelId="{B39DD040-0BED-4856-A756-7A23BF4317E9}">
      <dgm:prSet phldrT="[Text]"/>
      <dgm:spPr/>
      <dgm:t>
        <a:bodyPr/>
        <a:lstStyle/>
        <a:p>
          <a:r>
            <a:rPr lang="en-US" dirty="0" smtClean="0"/>
            <a:t>Organized Research</a:t>
          </a:r>
          <a:endParaRPr lang="en-US" dirty="0"/>
        </a:p>
      </dgm:t>
    </dgm:pt>
    <dgm:pt modelId="{7F379B34-1581-443F-AE56-DAFED69FED9F}" type="parTrans" cxnId="{1468DD85-4C90-4910-A658-5E737DF66CF3}">
      <dgm:prSet/>
      <dgm:spPr/>
      <dgm:t>
        <a:bodyPr/>
        <a:lstStyle/>
        <a:p>
          <a:endParaRPr lang="en-US"/>
        </a:p>
      </dgm:t>
    </dgm:pt>
    <dgm:pt modelId="{986AC7C8-5371-4164-8B75-698538D3C910}" type="sibTrans" cxnId="{1468DD85-4C90-4910-A658-5E737DF66CF3}">
      <dgm:prSet/>
      <dgm:spPr/>
      <dgm:t>
        <a:bodyPr/>
        <a:lstStyle/>
        <a:p>
          <a:endParaRPr lang="en-US"/>
        </a:p>
      </dgm:t>
    </dgm:pt>
    <dgm:pt modelId="{2C891A79-A44F-45E1-80CB-306C0D44C4A8}">
      <dgm:prSet phldrT="[Text]"/>
      <dgm:spPr/>
      <dgm:t>
        <a:bodyPr/>
        <a:lstStyle/>
        <a:p>
          <a:r>
            <a:rPr lang="en-US" dirty="0" smtClean="0"/>
            <a:t>Institutional Support</a:t>
          </a:r>
          <a:endParaRPr lang="en-US" dirty="0"/>
        </a:p>
      </dgm:t>
    </dgm:pt>
    <dgm:pt modelId="{7B960413-9F42-486E-82FE-08A1D26DDB14}" type="parTrans" cxnId="{78827696-D45D-4672-80B8-7E3C8558A622}">
      <dgm:prSet/>
      <dgm:spPr/>
      <dgm:t>
        <a:bodyPr/>
        <a:lstStyle/>
        <a:p>
          <a:endParaRPr lang="en-US"/>
        </a:p>
      </dgm:t>
    </dgm:pt>
    <dgm:pt modelId="{DB38EC31-5A74-4287-893A-EB11E6FD69A7}" type="sibTrans" cxnId="{78827696-D45D-4672-80B8-7E3C8558A622}">
      <dgm:prSet/>
      <dgm:spPr/>
      <dgm:t>
        <a:bodyPr/>
        <a:lstStyle/>
        <a:p>
          <a:endParaRPr lang="en-US"/>
        </a:p>
      </dgm:t>
    </dgm:pt>
    <dgm:pt modelId="{537743CE-64D7-4F59-87E3-9AB4B9B28743}">
      <dgm:prSet phldrT="[Text]"/>
      <dgm:spPr/>
      <dgm:t>
        <a:bodyPr/>
        <a:lstStyle/>
        <a:p>
          <a:r>
            <a:rPr lang="en-US" dirty="0" smtClean="0"/>
            <a:t>Academic Support</a:t>
          </a:r>
          <a:endParaRPr lang="en-US" dirty="0"/>
        </a:p>
      </dgm:t>
    </dgm:pt>
    <dgm:pt modelId="{10A89F1C-12E2-4860-8CB7-636AE47F3513}" type="parTrans" cxnId="{E7876D0F-03BF-4B39-B8C6-5184947AD3E8}">
      <dgm:prSet/>
      <dgm:spPr/>
      <dgm:t>
        <a:bodyPr/>
        <a:lstStyle/>
        <a:p>
          <a:endParaRPr lang="en-US"/>
        </a:p>
      </dgm:t>
    </dgm:pt>
    <dgm:pt modelId="{AB34D4D4-7468-482B-9691-A7407B3E1E9D}" type="sibTrans" cxnId="{E7876D0F-03BF-4B39-B8C6-5184947AD3E8}">
      <dgm:prSet/>
      <dgm:spPr/>
      <dgm:t>
        <a:bodyPr/>
        <a:lstStyle/>
        <a:p>
          <a:endParaRPr lang="en-US"/>
        </a:p>
      </dgm:t>
    </dgm:pt>
    <dgm:pt modelId="{5CA67301-995C-4AC8-938A-0F07E0F68177}">
      <dgm:prSet phldrT="[Text]"/>
      <dgm:spPr/>
      <dgm:t>
        <a:bodyPr/>
        <a:lstStyle/>
        <a:p>
          <a:r>
            <a:rPr lang="en-US" dirty="0" smtClean="0"/>
            <a:t>Scholarship &amp; Fellowship</a:t>
          </a:r>
          <a:endParaRPr lang="en-US" dirty="0"/>
        </a:p>
      </dgm:t>
    </dgm:pt>
    <dgm:pt modelId="{45787D09-0C37-45E0-A909-A1473482DFB6}" type="parTrans" cxnId="{07416A4C-A20F-45BE-BD28-2473E5A5DDA5}">
      <dgm:prSet/>
      <dgm:spPr/>
      <dgm:t>
        <a:bodyPr/>
        <a:lstStyle/>
        <a:p>
          <a:endParaRPr lang="en-US"/>
        </a:p>
      </dgm:t>
    </dgm:pt>
    <dgm:pt modelId="{79DB8AA7-8B93-4BA3-8DC3-5ABD52037B76}" type="sibTrans" cxnId="{07416A4C-A20F-45BE-BD28-2473E5A5DDA5}">
      <dgm:prSet/>
      <dgm:spPr/>
      <dgm:t>
        <a:bodyPr/>
        <a:lstStyle/>
        <a:p>
          <a:endParaRPr lang="en-US"/>
        </a:p>
      </dgm:t>
    </dgm:pt>
    <dgm:pt modelId="{8430A9F1-AFD3-41DB-98B0-CEE2206688F1}">
      <dgm:prSet phldrT="[Text]"/>
      <dgm:spPr/>
      <dgm:t>
        <a:bodyPr/>
        <a:lstStyle/>
        <a:p>
          <a:r>
            <a:rPr lang="en-US" dirty="0" smtClean="0"/>
            <a:t>Public Service</a:t>
          </a:r>
          <a:endParaRPr lang="en-US" dirty="0"/>
        </a:p>
      </dgm:t>
    </dgm:pt>
    <dgm:pt modelId="{F9E56A83-BE05-4FCD-8066-9057CBE48D1A}" type="parTrans" cxnId="{CA5CFB77-35AA-4A8B-AFF7-A8531B63CD6F}">
      <dgm:prSet/>
      <dgm:spPr/>
      <dgm:t>
        <a:bodyPr/>
        <a:lstStyle/>
        <a:p>
          <a:endParaRPr lang="en-US"/>
        </a:p>
      </dgm:t>
    </dgm:pt>
    <dgm:pt modelId="{BCF17A9B-25D9-4431-A2FC-E80617443506}" type="sibTrans" cxnId="{CA5CFB77-35AA-4A8B-AFF7-A8531B63CD6F}">
      <dgm:prSet/>
      <dgm:spPr/>
      <dgm:t>
        <a:bodyPr/>
        <a:lstStyle/>
        <a:p>
          <a:endParaRPr lang="en-US"/>
        </a:p>
      </dgm:t>
    </dgm:pt>
    <dgm:pt modelId="{AC0BB7A4-4E55-46AC-906C-79607BFFE437}">
      <dgm:prSet phldrT="[Text]"/>
      <dgm:spPr/>
      <dgm:t>
        <a:bodyPr/>
        <a:lstStyle/>
        <a:p>
          <a:r>
            <a:rPr lang="en-US" dirty="0" smtClean="0"/>
            <a:t>Student Services</a:t>
          </a:r>
          <a:endParaRPr lang="en-US" dirty="0"/>
        </a:p>
      </dgm:t>
    </dgm:pt>
    <dgm:pt modelId="{3E0591FE-C8B3-4E3A-B29F-B719E165ED1F}" type="parTrans" cxnId="{7FD2187D-0AF0-46FA-9D7C-17CAB48C127E}">
      <dgm:prSet/>
      <dgm:spPr/>
      <dgm:t>
        <a:bodyPr/>
        <a:lstStyle/>
        <a:p>
          <a:endParaRPr lang="en-US"/>
        </a:p>
      </dgm:t>
    </dgm:pt>
    <dgm:pt modelId="{343CB0DB-33AD-4305-995B-8FF3D162C883}" type="sibTrans" cxnId="{7FD2187D-0AF0-46FA-9D7C-17CAB48C127E}">
      <dgm:prSet/>
      <dgm:spPr/>
      <dgm:t>
        <a:bodyPr/>
        <a:lstStyle/>
        <a:p>
          <a:endParaRPr lang="en-US"/>
        </a:p>
      </dgm:t>
    </dgm:pt>
    <dgm:pt modelId="{070CB335-A597-48C6-ABE2-F81E117EDFF2}" type="pres">
      <dgm:prSet presAssocID="{E50BEB73-4F80-4687-BCC0-3E36C628CB41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1E63C7C-D769-4EB9-86DA-70461CB2A690}" type="pres">
      <dgm:prSet presAssocID="{F693DB67-5D6F-4329-8AC7-6D288C237739}" presName="root1" presStyleCnt="0"/>
      <dgm:spPr/>
    </dgm:pt>
    <dgm:pt modelId="{B6F5C29B-97ED-40FD-8FF5-3C911AD6580D}" type="pres">
      <dgm:prSet presAssocID="{F693DB67-5D6F-4329-8AC7-6D288C237739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4021F29-5C39-4C1D-BA8F-A2A193BE8CA7}" type="pres">
      <dgm:prSet presAssocID="{F693DB67-5D6F-4329-8AC7-6D288C237739}" presName="level2hierChild" presStyleCnt="0"/>
      <dgm:spPr/>
    </dgm:pt>
    <dgm:pt modelId="{B1D08AE1-8544-4B4A-A64A-E8BA0A7A77C8}" type="pres">
      <dgm:prSet presAssocID="{EFA61352-D5EF-49CE-BDC2-9FF531926804}" presName="conn2-1" presStyleLbl="parChTrans1D2" presStyleIdx="0" presStyleCnt="7"/>
      <dgm:spPr/>
      <dgm:t>
        <a:bodyPr/>
        <a:lstStyle/>
        <a:p>
          <a:endParaRPr lang="en-US"/>
        </a:p>
      </dgm:t>
    </dgm:pt>
    <dgm:pt modelId="{6A7106A7-7AC2-4CE1-97BA-836CE680FCBA}" type="pres">
      <dgm:prSet presAssocID="{EFA61352-D5EF-49CE-BDC2-9FF531926804}" presName="connTx" presStyleLbl="parChTrans1D2" presStyleIdx="0" presStyleCnt="7"/>
      <dgm:spPr/>
      <dgm:t>
        <a:bodyPr/>
        <a:lstStyle/>
        <a:p>
          <a:endParaRPr lang="en-US"/>
        </a:p>
      </dgm:t>
    </dgm:pt>
    <dgm:pt modelId="{DA724A6D-D3D6-4809-BA64-B5636B95F0EC}" type="pres">
      <dgm:prSet presAssocID="{9F1B0ABC-36BB-4E4F-BDDB-ED283536F891}" presName="root2" presStyleCnt="0"/>
      <dgm:spPr/>
    </dgm:pt>
    <dgm:pt modelId="{1D482CAF-3339-4481-974F-9C14ADF17E84}" type="pres">
      <dgm:prSet presAssocID="{9F1B0ABC-36BB-4E4F-BDDB-ED283536F891}" presName="LevelTwoTextNode" presStyleLbl="node2" presStyleIdx="0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62FC63B-E0BE-42C9-B93F-1A92B7796E6D}" type="pres">
      <dgm:prSet presAssocID="{9F1B0ABC-36BB-4E4F-BDDB-ED283536F891}" presName="level3hierChild" presStyleCnt="0"/>
      <dgm:spPr/>
    </dgm:pt>
    <dgm:pt modelId="{FEB55E97-67FA-4BD7-B188-399FB0E24C89}" type="pres">
      <dgm:prSet presAssocID="{10A89F1C-12E2-4860-8CB7-636AE47F3513}" presName="conn2-1" presStyleLbl="parChTrans1D2" presStyleIdx="1" presStyleCnt="7"/>
      <dgm:spPr/>
      <dgm:t>
        <a:bodyPr/>
        <a:lstStyle/>
        <a:p>
          <a:endParaRPr lang="en-US"/>
        </a:p>
      </dgm:t>
    </dgm:pt>
    <dgm:pt modelId="{A2F2A296-0F10-4A60-8E57-AB1214EF20B4}" type="pres">
      <dgm:prSet presAssocID="{10A89F1C-12E2-4860-8CB7-636AE47F3513}" presName="connTx" presStyleLbl="parChTrans1D2" presStyleIdx="1" presStyleCnt="7"/>
      <dgm:spPr/>
      <dgm:t>
        <a:bodyPr/>
        <a:lstStyle/>
        <a:p>
          <a:endParaRPr lang="en-US"/>
        </a:p>
      </dgm:t>
    </dgm:pt>
    <dgm:pt modelId="{78A77DE0-874A-4361-9CF7-4DB1BFFD7818}" type="pres">
      <dgm:prSet presAssocID="{537743CE-64D7-4F59-87E3-9AB4B9B28743}" presName="root2" presStyleCnt="0"/>
      <dgm:spPr/>
    </dgm:pt>
    <dgm:pt modelId="{D674C414-DEB6-4622-905A-112D9515BC23}" type="pres">
      <dgm:prSet presAssocID="{537743CE-64D7-4F59-87E3-9AB4B9B28743}" presName="LevelTwoTextNode" presStyleLbl="node2" presStyleIdx="1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57D8EFB-D738-4547-AF6C-EB8FDE6F1C02}" type="pres">
      <dgm:prSet presAssocID="{537743CE-64D7-4F59-87E3-9AB4B9B28743}" presName="level3hierChild" presStyleCnt="0"/>
      <dgm:spPr/>
    </dgm:pt>
    <dgm:pt modelId="{B0C92B67-9D9B-4C92-8917-038092CDAA68}" type="pres">
      <dgm:prSet presAssocID="{45787D09-0C37-45E0-A909-A1473482DFB6}" presName="conn2-1" presStyleLbl="parChTrans1D2" presStyleIdx="2" presStyleCnt="7"/>
      <dgm:spPr/>
      <dgm:t>
        <a:bodyPr/>
        <a:lstStyle/>
        <a:p>
          <a:endParaRPr lang="en-US"/>
        </a:p>
      </dgm:t>
    </dgm:pt>
    <dgm:pt modelId="{4C10728E-D037-41BB-BF94-0AEB0698E827}" type="pres">
      <dgm:prSet presAssocID="{45787D09-0C37-45E0-A909-A1473482DFB6}" presName="connTx" presStyleLbl="parChTrans1D2" presStyleIdx="2" presStyleCnt="7"/>
      <dgm:spPr/>
      <dgm:t>
        <a:bodyPr/>
        <a:lstStyle/>
        <a:p>
          <a:endParaRPr lang="en-US"/>
        </a:p>
      </dgm:t>
    </dgm:pt>
    <dgm:pt modelId="{25FCC0A6-9116-49AD-8986-CC3CA9694E0B}" type="pres">
      <dgm:prSet presAssocID="{5CA67301-995C-4AC8-938A-0F07E0F68177}" presName="root2" presStyleCnt="0"/>
      <dgm:spPr/>
    </dgm:pt>
    <dgm:pt modelId="{BE669911-AF42-4001-8666-516991FDA09D}" type="pres">
      <dgm:prSet presAssocID="{5CA67301-995C-4AC8-938A-0F07E0F68177}" presName="LevelTwoTextNode" presStyleLbl="node2" presStyleIdx="2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75938A8-5F70-433E-8ACA-8A18545405C6}" type="pres">
      <dgm:prSet presAssocID="{5CA67301-995C-4AC8-938A-0F07E0F68177}" presName="level3hierChild" presStyleCnt="0"/>
      <dgm:spPr/>
    </dgm:pt>
    <dgm:pt modelId="{3E25419B-1786-4F53-B258-A9F7C1DFF1ED}" type="pres">
      <dgm:prSet presAssocID="{7F379B34-1581-443F-AE56-DAFED69FED9F}" presName="conn2-1" presStyleLbl="parChTrans1D2" presStyleIdx="3" presStyleCnt="7"/>
      <dgm:spPr/>
      <dgm:t>
        <a:bodyPr/>
        <a:lstStyle/>
        <a:p>
          <a:endParaRPr lang="en-US"/>
        </a:p>
      </dgm:t>
    </dgm:pt>
    <dgm:pt modelId="{DED175F1-4D07-4431-99F1-D48EB0289A32}" type="pres">
      <dgm:prSet presAssocID="{7F379B34-1581-443F-AE56-DAFED69FED9F}" presName="connTx" presStyleLbl="parChTrans1D2" presStyleIdx="3" presStyleCnt="7"/>
      <dgm:spPr/>
      <dgm:t>
        <a:bodyPr/>
        <a:lstStyle/>
        <a:p>
          <a:endParaRPr lang="en-US"/>
        </a:p>
      </dgm:t>
    </dgm:pt>
    <dgm:pt modelId="{10C48BFA-65E4-4106-A2DA-D009831AC6E2}" type="pres">
      <dgm:prSet presAssocID="{B39DD040-0BED-4856-A756-7A23BF4317E9}" presName="root2" presStyleCnt="0"/>
      <dgm:spPr/>
    </dgm:pt>
    <dgm:pt modelId="{3716B223-1423-45DD-B191-56A4076AD8AF}" type="pres">
      <dgm:prSet presAssocID="{B39DD040-0BED-4856-A756-7A23BF4317E9}" presName="LevelTwoTextNode" presStyleLbl="node2" presStyleIdx="3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8DEBC74-D684-452A-A20F-3BD7A39431A5}" type="pres">
      <dgm:prSet presAssocID="{B39DD040-0BED-4856-A756-7A23BF4317E9}" presName="level3hierChild" presStyleCnt="0"/>
      <dgm:spPr/>
    </dgm:pt>
    <dgm:pt modelId="{68671D61-1B6A-4AF5-B071-EBA747DA6E8A}" type="pres">
      <dgm:prSet presAssocID="{7B960413-9F42-486E-82FE-08A1D26DDB14}" presName="conn2-1" presStyleLbl="parChTrans1D2" presStyleIdx="4" presStyleCnt="7"/>
      <dgm:spPr/>
      <dgm:t>
        <a:bodyPr/>
        <a:lstStyle/>
        <a:p>
          <a:endParaRPr lang="en-US"/>
        </a:p>
      </dgm:t>
    </dgm:pt>
    <dgm:pt modelId="{F1E47CAB-678A-403C-9D3E-752BE322C228}" type="pres">
      <dgm:prSet presAssocID="{7B960413-9F42-486E-82FE-08A1D26DDB14}" presName="connTx" presStyleLbl="parChTrans1D2" presStyleIdx="4" presStyleCnt="7"/>
      <dgm:spPr/>
      <dgm:t>
        <a:bodyPr/>
        <a:lstStyle/>
        <a:p>
          <a:endParaRPr lang="en-US"/>
        </a:p>
      </dgm:t>
    </dgm:pt>
    <dgm:pt modelId="{07231E20-E239-4EFD-B2B3-B54B822F802E}" type="pres">
      <dgm:prSet presAssocID="{2C891A79-A44F-45E1-80CB-306C0D44C4A8}" presName="root2" presStyleCnt="0"/>
      <dgm:spPr/>
    </dgm:pt>
    <dgm:pt modelId="{6DB91BEC-A3A6-4DC7-BC5C-54D5C4F72113}" type="pres">
      <dgm:prSet presAssocID="{2C891A79-A44F-45E1-80CB-306C0D44C4A8}" presName="LevelTwoTextNode" presStyleLbl="node2" presStyleIdx="4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590AA05-8182-4FB5-ABE0-FF49496C2481}" type="pres">
      <dgm:prSet presAssocID="{2C891A79-A44F-45E1-80CB-306C0D44C4A8}" presName="level3hierChild" presStyleCnt="0"/>
      <dgm:spPr/>
    </dgm:pt>
    <dgm:pt modelId="{EA0F3801-D602-4699-A154-ABF629B6B737}" type="pres">
      <dgm:prSet presAssocID="{F9E56A83-BE05-4FCD-8066-9057CBE48D1A}" presName="conn2-1" presStyleLbl="parChTrans1D2" presStyleIdx="5" presStyleCnt="7"/>
      <dgm:spPr/>
      <dgm:t>
        <a:bodyPr/>
        <a:lstStyle/>
        <a:p>
          <a:endParaRPr lang="en-US"/>
        </a:p>
      </dgm:t>
    </dgm:pt>
    <dgm:pt modelId="{7D079076-701A-496A-84FE-8CD2BB5FEBA5}" type="pres">
      <dgm:prSet presAssocID="{F9E56A83-BE05-4FCD-8066-9057CBE48D1A}" presName="connTx" presStyleLbl="parChTrans1D2" presStyleIdx="5" presStyleCnt="7"/>
      <dgm:spPr/>
      <dgm:t>
        <a:bodyPr/>
        <a:lstStyle/>
        <a:p>
          <a:endParaRPr lang="en-US"/>
        </a:p>
      </dgm:t>
    </dgm:pt>
    <dgm:pt modelId="{034DF46A-887C-40CC-9A4A-610123C5E0C9}" type="pres">
      <dgm:prSet presAssocID="{8430A9F1-AFD3-41DB-98B0-CEE2206688F1}" presName="root2" presStyleCnt="0"/>
      <dgm:spPr/>
    </dgm:pt>
    <dgm:pt modelId="{FC3E3600-F5B4-4D91-BC7E-C3ABEBC29D94}" type="pres">
      <dgm:prSet presAssocID="{8430A9F1-AFD3-41DB-98B0-CEE2206688F1}" presName="LevelTwoTextNode" presStyleLbl="node2" presStyleIdx="5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F32B78F-8CBB-45D7-A7E3-0E353F006CCA}" type="pres">
      <dgm:prSet presAssocID="{8430A9F1-AFD3-41DB-98B0-CEE2206688F1}" presName="level3hierChild" presStyleCnt="0"/>
      <dgm:spPr/>
    </dgm:pt>
    <dgm:pt modelId="{6848D542-3B47-4A87-9D86-7933751E5D7A}" type="pres">
      <dgm:prSet presAssocID="{3E0591FE-C8B3-4E3A-B29F-B719E165ED1F}" presName="conn2-1" presStyleLbl="parChTrans1D2" presStyleIdx="6" presStyleCnt="7"/>
      <dgm:spPr/>
      <dgm:t>
        <a:bodyPr/>
        <a:lstStyle/>
        <a:p>
          <a:endParaRPr lang="en-US"/>
        </a:p>
      </dgm:t>
    </dgm:pt>
    <dgm:pt modelId="{B53719D7-EC87-4985-9A02-51673EE2E8C4}" type="pres">
      <dgm:prSet presAssocID="{3E0591FE-C8B3-4E3A-B29F-B719E165ED1F}" presName="connTx" presStyleLbl="parChTrans1D2" presStyleIdx="6" presStyleCnt="7"/>
      <dgm:spPr/>
      <dgm:t>
        <a:bodyPr/>
        <a:lstStyle/>
        <a:p>
          <a:endParaRPr lang="en-US"/>
        </a:p>
      </dgm:t>
    </dgm:pt>
    <dgm:pt modelId="{C3125458-170E-40AA-AB36-E313E27324D5}" type="pres">
      <dgm:prSet presAssocID="{AC0BB7A4-4E55-46AC-906C-79607BFFE437}" presName="root2" presStyleCnt="0"/>
      <dgm:spPr/>
    </dgm:pt>
    <dgm:pt modelId="{3FD3352E-9277-4D5D-A930-348159CE4192}" type="pres">
      <dgm:prSet presAssocID="{AC0BB7A4-4E55-46AC-906C-79607BFFE437}" presName="LevelTwoTextNode" presStyleLbl="node2" presStyleIdx="6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1AE0FF5-4DB7-4141-9DD9-CC3905B88039}" type="pres">
      <dgm:prSet presAssocID="{AC0BB7A4-4E55-46AC-906C-79607BFFE437}" presName="level3hierChild" presStyleCnt="0"/>
      <dgm:spPr/>
    </dgm:pt>
  </dgm:ptLst>
  <dgm:cxnLst>
    <dgm:cxn modelId="{FA7ED137-FD1D-4912-BBB2-6DD86C76FA1F}" type="presOf" srcId="{EFA61352-D5EF-49CE-BDC2-9FF531926804}" destId="{B1D08AE1-8544-4B4A-A64A-E8BA0A7A77C8}" srcOrd="0" destOrd="0" presId="urn:microsoft.com/office/officeart/2008/layout/HorizontalMultiLevelHierarchy"/>
    <dgm:cxn modelId="{317C94F9-235F-49F5-AB6D-C10C596AE399}" type="presOf" srcId="{F9E56A83-BE05-4FCD-8066-9057CBE48D1A}" destId="{7D079076-701A-496A-84FE-8CD2BB5FEBA5}" srcOrd="1" destOrd="0" presId="urn:microsoft.com/office/officeart/2008/layout/HorizontalMultiLevelHierarchy"/>
    <dgm:cxn modelId="{07416A4C-A20F-45BE-BD28-2473E5A5DDA5}" srcId="{F693DB67-5D6F-4329-8AC7-6D288C237739}" destId="{5CA67301-995C-4AC8-938A-0F07E0F68177}" srcOrd="2" destOrd="0" parTransId="{45787D09-0C37-45E0-A909-A1473482DFB6}" sibTransId="{79DB8AA7-8B93-4BA3-8DC3-5ABD52037B76}"/>
    <dgm:cxn modelId="{B8278065-BAF1-40FD-9559-7C4F00D1BB7F}" type="presOf" srcId="{10A89F1C-12E2-4860-8CB7-636AE47F3513}" destId="{FEB55E97-67FA-4BD7-B188-399FB0E24C89}" srcOrd="0" destOrd="0" presId="urn:microsoft.com/office/officeart/2008/layout/HorizontalMultiLevelHierarchy"/>
    <dgm:cxn modelId="{E432FB2B-F62E-45BB-A1F8-36AA4830E7F2}" type="presOf" srcId="{AC0BB7A4-4E55-46AC-906C-79607BFFE437}" destId="{3FD3352E-9277-4D5D-A930-348159CE4192}" srcOrd="0" destOrd="0" presId="urn:microsoft.com/office/officeart/2008/layout/HorizontalMultiLevelHierarchy"/>
    <dgm:cxn modelId="{7FD2187D-0AF0-46FA-9D7C-17CAB48C127E}" srcId="{F693DB67-5D6F-4329-8AC7-6D288C237739}" destId="{AC0BB7A4-4E55-46AC-906C-79607BFFE437}" srcOrd="6" destOrd="0" parTransId="{3E0591FE-C8B3-4E3A-B29F-B719E165ED1F}" sibTransId="{343CB0DB-33AD-4305-995B-8FF3D162C883}"/>
    <dgm:cxn modelId="{24D5B9D0-F854-4B64-A7A1-727B7093C14E}" type="presOf" srcId="{F9E56A83-BE05-4FCD-8066-9057CBE48D1A}" destId="{EA0F3801-D602-4699-A154-ABF629B6B737}" srcOrd="0" destOrd="0" presId="urn:microsoft.com/office/officeart/2008/layout/HorizontalMultiLevelHierarchy"/>
    <dgm:cxn modelId="{6A676386-2BB1-4779-A1E2-D59BA534C7DD}" type="presOf" srcId="{537743CE-64D7-4F59-87E3-9AB4B9B28743}" destId="{D674C414-DEB6-4622-905A-112D9515BC23}" srcOrd="0" destOrd="0" presId="urn:microsoft.com/office/officeart/2008/layout/HorizontalMultiLevelHierarchy"/>
    <dgm:cxn modelId="{A485C082-E5E4-4327-922F-B74DF5866D7E}" type="presOf" srcId="{E50BEB73-4F80-4687-BCC0-3E36C628CB41}" destId="{070CB335-A597-48C6-ABE2-F81E117EDFF2}" srcOrd="0" destOrd="0" presId="urn:microsoft.com/office/officeart/2008/layout/HorizontalMultiLevelHierarchy"/>
    <dgm:cxn modelId="{AC166646-F237-4F94-B58D-1F7C814A13EE}" srcId="{F693DB67-5D6F-4329-8AC7-6D288C237739}" destId="{9F1B0ABC-36BB-4E4F-BDDB-ED283536F891}" srcOrd="0" destOrd="0" parTransId="{EFA61352-D5EF-49CE-BDC2-9FF531926804}" sibTransId="{BF34B8C7-D5D2-4198-9714-F12A719D24AC}"/>
    <dgm:cxn modelId="{36519170-2CCA-40C1-89B5-E29F38169930}" type="presOf" srcId="{2C891A79-A44F-45E1-80CB-306C0D44C4A8}" destId="{6DB91BEC-A3A6-4DC7-BC5C-54D5C4F72113}" srcOrd="0" destOrd="0" presId="urn:microsoft.com/office/officeart/2008/layout/HorizontalMultiLevelHierarchy"/>
    <dgm:cxn modelId="{D63E552E-2338-4A18-9429-6609B4B2A183}" type="presOf" srcId="{45787D09-0C37-45E0-A909-A1473482DFB6}" destId="{B0C92B67-9D9B-4C92-8917-038092CDAA68}" srcOrd="0" destOrd="0" presId="urn:microsoft.com/office/officeart/2008/layout/HorizontalMultiLevelHierarchy"/>
    <dgm:cxn modelId="{AF7CDA66-0703-42DB-BFA7-349A11EE66F8}" type="presOf" srcId="{10A89F1C-12E2-4860-8CB7-636AE47F3513}" destId="{A2F2A296-0F10-4A60-8E57-AB1214EF20B4}" srcOrd="1" destOrd="0" presId="urn:microsoft.com/office/officeart/2008/layout/HorizontalMultiLevelHierarchy"/>
    <dgm:cxn modelId="{92F6DB16-30C9-40C9-848E-4F0B7C9BFF7C}" type="presOf" srcId="{9F1B0ABC-36BB-4E4F-BDDB-ED283536F891}" destId="{1D482CAF-3339-4481-974F-9C14ADF17E84}" srcOrd="0" destOrd="0" presId="urn:microsoft.com/office/officeart/2008/layout/HorizontalMultiLevelHierarchy"/>
    <dgm:cxn modelId="{D630AE99-4C2D-4D6D-A574-BA1414B915AA}" type="presOf" srcId="{7B960413-9F42-486E-82FE-08A1D26DDB14}" destId="{68671D61-1B6A-4AF5-B071-EBA747DA6E8A}" srcOrd="0" destOrd="0" presId="urn:microsoft.com/office/officeart/2008/layout/HorizontalMultiLevelHierarchy"/>
    <dgm:cxn modelId="{78827696-D45D-4672-80B8-7E3C8558A622}" srcId="{F693DB67-5D6F-4329-8AC7-6D288C237739}" destId="{2C891A79-A44F-45E1-80CB-306C0D44C4A8}" srcOrd="4" destOrd="0" parTransId="{7B960413-9F42-486E-82FE-08A1D26DDB14}" sibTransId="{DB38EC31-5A74-4287-893A-EB11E6FD69A7}"/>
    <dgm:cxn modelId="{BFC489E8-C77A-4E3C-AD89-3F3188C14F32}" type="presOf" srcId="{45787D09-0C37-45E0-A909-A1473482DFB6}" destId="{4C10728E-D037-41BB-BF94-0AEB0698E827}" srcOrd="1" destOrd="0" presId="urn:microsoft.com/office/officeart/2008/layout/HorizontalMultiLevelHierarchy"/>
    <dgm:cxn modelId="{2C6D1E98-2667-4405-8320-17F4FD62CA2E}" type="presOf" srcId="{7B960413-9F42-486E-82FE-08A1D26DDB14}" destId="{F1E47CAB-678A-403C-9D3E-752BE322C228}" srcOrd="1" destOrd="0" presId="urn:microsoft.com/office/officeart/2008/layout/HorizontalMultiLevelHierarchy"/>
    <dgm:cxn modelId="{C71C0C63-D786-4994-AEC1-BDD22D66A6BD}" type="presOf" srcId="{F693DB67-5D6F-4329-8AC7-6D288C237739}" destId="{B6F5C29B-97ED-40FD-8FF5-3C911AD6580D}" srcOrd="0" destOrd="0" presId="urn:microsoft.com/office/officeart/2008/layout/HorizontalMultiLevelHierarchy"/>
    <dgm:cxn modelId="{62564938-E006-4B5B-A564-3329DA88B077}" type="presOf" srcId="{7F379B34-1581-443F-AE56-DAFED69FED9F}" destId="{3E25419B-1786-4F53-B258-A9F7C1DFF1ED}" srcOrd="0" destOrd="0" presId="urn:microsoft.com/office/officeart/2008/layout/HorizontalMultiLevelHierarchy"/>
    <dgm:cxn modelId="{0C58E804-48F7-4175-9D13-1734B3F4C4BB}" type="presOf" srcId="{3E0591FE-C8B3-4E3A-B29F-B719E165ED1F}" destId="{6848D542-3B47-4A87-9D86-7933751E5D7A}" srcOrd="0" destOrd="0" presId="urn:microsoft.com/office/officeart/2008/layout/HorizontalMultiLevelHierarchy"/>
    <dgm:cxn modelId="{C9C3F891-6B91-4E46-B2DD-B7B7E8E1A551}" type="presOf" srcId="{8430A9F1-AFD3-41DB-98B0-CEE2206688F1}" destId="{FC3E3600-F5B4-4D91-BC7E-C3ABEBC29D94}" srcOrd="0" destOrd="0" presId="urn:microsoft.com/office/officeart/2008/layout/HorizontalMultiLevelHierarchy"/>
    <dgm:cxn modelId="{3E5897BC-7950-4483-B827-481A33E81DB5}" type="presOf" srcId="{EFA61352-D5EF-49CE-BDC2-9FF531926804}" destId="{6A7106A7-7AC2-4CE1-97BA-836CE680FCBA}" srcOrd="1" destOrd="0" presId="urn:microsoft.com/office/officeart/2008/layout/HorizontalMultiLevelHierarchy"/>
    <dgm:cxn modelId="{CBF560B3-AA73-4F0D-9BB4-7A3DA3A6C0B7}" type="presOf" srcId="{7F379B34-1581-443F-AE56-DAFED69FED9F}" destId="{DED175F1-4D07-4431-99F1-D48EB0289A32}" srcOrd="1" destOrd="0" presId="urn:microsoft.com/office/officeart/2008/layout/HorizontalMultiLevelHierarchy"/>
    <dgm:cxn modelId="{DA1A0F93-347C-4D01-BBDF-657C6CE1C0BB}" type="presOf" srcId="{5CA67301-995C-4AC8-938A-0F07E0F68177}" destId="{BE669911-AF42-4001-8666-516991FDA09D}" srcOrd="0" destOrd="0" presId="urn:microsoft.com/office/officeart/2008/layout/HorizontalMultiLevelHierarchy"/>
    <dgm:cxn modelId="{3B5165B8-3173-476B-BC81-E51DF97ED44A}" type="presOf" srcId="{B39DD040-0BED-4856-A756-7A23BF4317E9}" destId="{3716B223-1423-45DD-B191-56A4076AD8AF}" srcOrd="0" destOrd="0" presId="urn:microsoft.com/office/officeart/2008/layout/HorizontalMultiLevelHierarchy"/>
    <dgm:cxn modelId="{CA5CFB77-35AA-4A8B-AFF7-A8531B63CD6F}" srcId="{F693DB67-5D6F-4329-8AC7-6D288C237739}" destId="{8430A9F1-AFD3-41DB-98B0-CEE2206688F1}" srcOrd="5" destOrd="0" parTransId="{F9E56A83-BE05-4FCD-8066-9057CBE48D1A}" sibTransId="{BCF17A9B-25D9-4431-A2FC-E80617443506}"/>
    <dgm:cxn modelId="{1468DD85-4C90-4910-A658-5E737DF66CF3}" srcId="{F693DB67-5D6F-4329-8AC7-6D288C237739}" destId="{B39DD040-0BED-4856-A756-7A23BF4317E9}" srcOrd="3" destOrd="0" parTransId="{7F379B34-1581-443F-AE56-DAFED69FED9F}" sibTransId="{986AC7C8-5371-4164-8B75-698538D3C910}"/>
    <dgm:cxn modelId="{5B556E30-F687-46C6-A8AB-A2BBD56B597B}" type="presOf" srcId="{3E0591FE-C8B3-4E3A-B29F-B719E165ED1F}" destId="{B53719D7-EC87-4985-9A02-51673EE2E8C4}" srcOrd="1" destOrd="0" presId="urn:microsoft.com/office/officeart/2008/layout/HorizontalMultiLevelHierarchy"/>
    <dgm:cxn modelId="{E7876D0F-03BF-4B39-B8C6-5184947AD3E8}" srcId="{F693DB67-5D6F-4329-8AC7-6D288C237739}" destId="{537743CE-64D7-4F59-87E3-9AB4B9B28743}" srcOrd="1" destOrd="0" parTransId="{10A89F1C-12E2-4860-8CB7-636AE47F3513}" sibTransId="{AB34D4D4-7468-482B-9691-A7407B3E1E9D}"/>
    <dgm:cxn modelId="{70EC284B-41DE-4F39-9033-51E508AD07BB}" srcId="{E50BEB73-4F80-4687-BCC0-3E36C628CB41}" destId="{F693DB67-5D6F-4329-8AC7-6D288C237739}" srcOrd="0" destOrd="0" parTransId="{A755BECA-81A4-4BAB-B0B1-6255E18F7185}" sibTransId="{ADC21294-F86B-4263-A7E6-0D9723A66771}"/>
    <dgm:cxn modelId="{B8D4A1F9-6035-4E52-AB26-8D075688EAE7}" type="presParOf" srcId="{070CB335-A597-48C6-ABE2-F81E117EDFF2}" destId="{21E63C7C-D769-4EB9-86DA-70461CB2A690}" srcOrd="0" destOrd="0" presId="urn:microsoft.com/office/officeart/2008/layout/HorizontalMultiLevelHierarchy"/>
    <dgm:cxn modelId="{F7B29DE7-9B9F-46B8-A330-32ADFED08C87}" type="presParOf" srcId="{21E63C7C-D769-4EB9-86DA-70461CB2A690}" destId="{B6F5C29B-97ED-40FD-8FF5-3C911AD6580D}" srcOrd="0" destOrd="0" presId="urn:microsoft.com/office/officeart/2008/layout/HorizontalMultiLevelHierarchy"/>
    <dgm:cxn modelId="{36DE9730-E210-4174-A24A-43AA6D9E1AF9}" type="presParOf" srcId="{21E63C7C-D769-4EB9-86DA-70461CB2A690}" destId="{74021F29-5C39-4C1D-BA8F-A2A193BE8CA7}" srcOrd="1" destOrd="0" presId="urn:microsoft.com/office/officeart/2008/layout/HorizontalMultiLevelHierarchy"/>
    <dgm:cxn modelId="{06BF1FDC-7D88-4DA6-8D72-B362F514904F}" type="presParOf" srcId="{74021F29-5C39-4C1D-BA8F-A2A193BE8CA7}" destId="{B1D08AE1-8544-4B4A-A64A-E8BA0A7A77C8}" srcOrd="0" destOrd="0" presId="urn:microsoft.com/office/officeart/2008/layout/HorizontalMultiLevelHierarchy"/>
    <dgm:cxn modelId="{76BD1166-DD03-4164-A492-0C8A16C59F56}" type="presParOf" srcId="{B1D08AE1-8544-4B4A-A64A-E8BA0A7A77C8}" destId="{6A7106A7-7AC2-4CE1-97BA-836CE680FCBA}" srcOrd="0" destOrd="0" presId="urn:microsoft.com/office/officeart/2008/layout/HorizontalMultiLevelHierarchy"/>
    <dgm:cxn modelId="{2C51068E-FB87-4040-BE15-2B862B9CB4BB}" type="presParOf" srcId="{74021F29-5C39-4C1D-BA8F-A2A193BE8CA7}" destId="{DA724A6D-D3D6-4809-BA64-B5636B95F0EC}" srcOrd="1" destOrd="0" presId="urn:microsoft.com/office/officeart/2008/layout/HorizontalMultiLevelHierarchy"/>
    <dgm:cxn modelId="{4C34902C-60F8-43B9-A3A9-A3FD33D344A4}" type="presParOf" srcId="{DA724A6D-D3D6-4809-BA64-B5636B95F0EC}" destId="{1D482CAF-3339-4481-974F-9C14ADF17E84}" srcOrd="0" destOrd="0" presId="urn:microsoft.com/office/officeart/2008/layout/HorizontalMultiLevelHierarchy"/>
    <dgm:cxn modelId="{0B6E4370-975E-408C-AC75-9E0BA4215A81}" type="presParOf" srcId="{DA724A6D-D3D6-4809-BA64-B5636B95F0EC}" destId="{162FC63B-E0BE-42C9-B93F-1A92B7796E6D}" srcOrd="1" destOrd="0" presId="urn:microsoft.com/office/officeart/2008/layout/HorizontalMultiLevelHierarchy"/>
    <dgm:cxn modelId="{DF237142-E1FA-45DE-9A57-24A62B4433DE}" type="presParOf" srcId="{74021F29-5C39-4C1D-BA8F-A2A193BE8CA7}" destId="{FEB55E97-67FA-4BD7-B188-399FB0E24C89}" srcOrd="2" destOrd="0" presId="urn:microsoft.com/office/officeart/2008/layout/HorizontalMultiLevelHierarchy"/>
    <dgm:cxn modelId="{4A51556F-4133-46E1-8ACA-4F87CCF5833B}" type="presParOf" srcId="{FEB55E97-67FA-4BD7-B188-399FB0E24C89}" destId="{A2F2A296-0F10-4A60-8E57-AB1214EF20B4}" srcOrd="0" destOrd="0" presId="urn:microsoft.com/office/officeart/2008/layout/HorizontalMultiLevelHierarchy"/>
    <dgm:cxn modelId="{48624784-B98B-4BED-9BD5-9F7679BFA8A1}" type="presParOf" srcId="{74021F29-5C39-4C1D-BA8F-A2A193BE8CA7}" destId="{78A77DE0-874A-4361-9CF7-4DB1BFFD7818}" srcOrd="3" destOrd="0" presId="urn:microsoft.com/office/officeart/2008/layout/HorizontalMultiLevelHierarchy"/>
    <dgm:cxn modelId="{1DBAECA8-2ACB-45F7-A1F3-C8FB76DB0A5F}" type="presParOf" srcId="{78A77DE0-874A-4361-9CF7-4DB1BFFD7818}" destId="{D674C414-DEB6-4622-905A-112D9515BC23}" srcOrd="0" destOrd="0" presId="urn:microsoft.com/office/officeart/2008/layout/HorizontalMultiLevelHierarchy"/>
    <dgm:cxn modelId="{FB086128-3FEE-48E8-AFC7-E71E2DE2C9BB}" type="presParOf" srcId="{78A77DE0-874A-4361-9CF7-4DB1BFFD7818}" destId="{B57D8EFB-D738-4547-AF6C-EB8FDE6F1C02}" srcOrd="1" destOrd="0" presId="urn:microsoft.com/office/officeart/2008/layout/HorizontalMultiLevelHierarchy"/>
    <dgm:cxn modelId="{2F0489A2-084C-4A3D-803C-8987BD65F628}" type="presParOf" srcId="{74021F29-5C39-4C1D-BA8F-A2A193BE8CA7}" destId="{B0C92B67-9D9B-4C92-8917-038092CDAA68}" srcOrd="4" destOrd="0" presId="urn:microsoft.com/office/officeart/2008/layout/HorizontalMultiLevelHierarchy"/>
    <dgm:cxn modelId="{3B3AFA04-CA80-4877-A146-EE0CE3947180}" type="presParOf" srcId="{B0C92B67-9D9B-4C92-8917-038092CDAA68}" destId="{4C10728E-D037-41BB-BF94-0AEB0698E827}" srcOrd="0" destOrd="0" presId="urn:microsoft.com/office/officeart/2008/layout/HorizontalMultiLevelHierarchy"/>
    <dgm:cxn modelId="{D5F58168-17D6-40DB-98A5-D2E1C6D64A0D}" type="presParOf" srcId="{74021F29-5C39-4C1D-BA8F-A2A193BE8CA7}" destId="{25FCC0A6-9116-49AD-8986-CC3CA9694E0B}" srcOrd="5" destOrd="0" presId="urn:microsoft.com/office/officeart/2008/layout/HorizontalMultiLevelHierarchy"/>
    <dgm:cxn modelId="{C2802AFC-840F-427D-82E0-E2DDED8AFE46}" type="presParOf" srcId="{25FCC0A6-9116-49AD-8986-CC3CA9694E0B}" destId="{BE669911-AF42-4001-8666-516991FDA09D}" srcOrd="0" destOrd="0" presId="urn:microsoft.com/office/officeart/2008/layout/HorizontalMultiLevelHierarchy"/>
    <dgm:cxn modelId="{9E947545-F113-4FE5-8FD9-C4F767A43FC8}" type="presParOf" srcId="{25FCC0A6-9116-49AD-8986-CC3CA9694E0B}" destId="{C75938A8-5F70-433E-8ACA-8A18545405C6}" srcOrd="1" destOrd="0" presId="urn:microsoft.com/office/officeart/2008/layout/HorizontalMultiLevelHierarchy"/>
    <dgm:cxn modelId="{3461E8D7-C0DC-4F54-A3F1-D9280B6C608C}" type="presParOf" srcId="{74021F29-5C39-4C1D-BA8F-A2A193BE8CA7}" destId="{3E25419B-1786-4F53-B258-A9F7C1DFF1ED}" srcOrd="6" destOrd="0" presId="urn:microsoft.com/office/officeart/2008/layout/HorizontalMultiLevelHierarchy"/>
    <dgm:cxn modelId="{78C4EE66-2727-4601-AF59-EDCFDDF82772}" type="presParOf" srcId="{3E25419B-1786-4F53-B258-A9F7C1DFF1ED}" destId="{DED175F1-4D07-4431-99F1-D48EB0289A32}" srcOrd="0" destOrd="0" presId="urn:microsoft.com/office/officeart/2008/layout/HorizontalMultiLevelHierarchy"/>
    <dgm:cxn modelId="{0276C390-D8D6-4123-90DD-C4E965502390}" type="presParOf" srcId="{74021F29-5C39-4C1D-BA8F-A2A193BE8CA7}" destId="{10C48BFA-65E4-4106-A2DA-D009831AC6E2}" srcOrd="7" destOrd="0" presId="urn:microsoft.com/office/officeart/2008/layout/HorizontalMultiLevelHierarchy"/>
    <dgm:cxn modelId="{3A2EC4A0-6529-442F-8EED-C6F8F070A5C0}" type="presParOf" srcId="{10C48BFA-65E4-4106-A2DA-D009831AC6E2}" destId="{3716B223-1423-45DD-B191-56A4076AD8AF}" srcOrd="0" destOrd="0" presId="urn:microsoft.com/office/officeart/2008/layout/HorizontalMultiLevelHierarchy"/>
    <dgm:cxn modelId="{F6311645-8130-4775-AC41-6B188CFF00A9}" type="presParOf" srcId="{10C48BFA-65E4-4106-A2DA-D009831AC6E2}" destId="{18DEBC74-D684-452A-A20F-3BD7A39431A5}" srcOrd="1" destOrd="0" presId="urn:microsoft.com/office/officeart/2008/layout/HorizontalMultiLevelHierarchy"/>
    <dgm:cxn modelId="{AB40F84C-E343-40EA-BDE7-BF647E521C45}" type="presParOf" srcId="{74021F29-5C39-4C1D-BA8F-A2A193BE8CA7}" destId="{68671D61-1B6A-4AF5-B071-EBA747DA6E8A}" srcOrd="8" destOrd="0" presId="urn:microsoft.com/office/officeart/2008/layout/HorizontalMultiLevelHierarchy"/>
    <dgm:cxn modelId="{BC2DA2B5-83CC-4D21-BA5D-F4066C9A1019}" type="presParOf" srcId="{68671D61-1B6A-4AF5-B071-EBA747DA6E8A}" destId="{F1E47CAB-678A-403C-9D3E-752BE322C228}" srcOrd="0" destOrd="0" presId="urn:microsoft.com/office/officeart/2008/layout/HorizontalMultiLevelHierarchy"/>
    <dgm:cxn modelId="{D6D8F6BD-0402-4D3B-AD62-BC8275B7AF36}" type="presParOf" srcId="{74021F29-5C39-4C1D-BA8F-A2A193BE8CA7}" destId="{07231E20-E239-4EFD-B2B3-B54B822F802E}" srcOrd="9" destOrd="0" presId="urn:microsoft.com/office/officeart/2008/layout/HorizontalMultiLevelHierarchy"/>
    <dgm:cxn modelId="{93B08951-4DC7-4214-A0DB-7E0381283CD7}" type="presParOf" srcId="{07231E20-E239-4EFD-B2B3-B54B822F802E}" destId="{6DB91BEC-A3A6-4DC7-BC5C-54D5C4F72113}" srcOrd="0" destOrd="0" presId="urn:microsoft.com/office/officeart/2008/layout/HorizontalMultiLevelHierarchy"/>
    <dgm:cxn modelId="{8FAA0092-4F1B-4B18-BCDA-63116671C9AD}" type="presParOf" srcId="{07231E20-E239-4EFD-B2B3-B54B822F802E}" destId="{5590AA05-8182-4FB5-ABE0-FF49496C2481}" srcOrd="1" destOrd="0" presId="urn:microsoft.com/office/officeart/2008/layout/HorizontalMultiLevelHierarchy"/>
    <dgm:cxn modelId="{F238D2CD-8FE7-4F2A-A7B0-BF1C5F13BC25}" type="presParOf" srcId="{74021F29-5C39-4C1D-BA8F-A2A193BE8CA7}" destId="{EA0F3801-D602-4699-A154-ABF629B6B737}" srcOrd="10" destOrd="0" presId="urn:microsoft.com/office/officeart/2008/layout/HorizontalMultiLevelHierarchy"/>
    <dgm:cxn modelId="{029B5C01-2760-4898-BAD3-209EBF82B221}" type="presParOf" srcId="{EA0F3801-D602-4699-A154-ABF629B6B737}" destId="{7D079076-701A-496A-84FE-8CD2BB5FEBA5}" srcOrd="0" destOrd="0" presId="urn:microsoft.com/office/officeart/2008/layout/HorizontalMultiLevelHierarchy"/>
    <dgm:cxn modelId="{17F98073-8C7E-4035-B5C0-37FB8D5BF989}" type="presParOf" srcId="{74021F29-5C39-4C1D-BA8F-A2A193BE8CA7}" destId="{034DF46A-887C-40CC-9A4A-610123C5E0C9}" srcOrd="11" destOrd="0" presId="urn:microsoft.com/office/officeart/2008/layout/HorizontalMultiLevelHierarchy"/>
    <dgm:cxn modelId="{AD130944-8802-4E9E-A210-0F8FBE2CAB00}" type="presParOf" srcId="{034DF46A-887C-40CC-9A4A-610123C5E0C9}" destId="{FC3E3600-F5B4-4D91-BC7E-C3ABEBC29D94}" srcOrd="0" destOrd="0" presId="urn:microsoft.com/office/officeart/2008/layout/HorizontalMultiLevelHierarchy"/>
    <dgm:cxn modelId="{9C3498BB-88B8-46B5-9053-1E2256680B86}" type="presParOf" srcId="{034DF46A-887C-40CC-9A4A-610123C5E0C9}" destId="{BF32B78F-8CBB-45D7-A7E3-0E353F006CCA}" srcOrd="1" destOrd="0" presId="urn:microsoft.com/office/officeart/2008/layout/HorizontalMultiLevelHierarchy"/>
    <dgm:cxn modelId="{19C5DFE3-B2DF-454A-9C6A-74099D86D8A7}" type="presParOf" srcId="{74021F29-5C39-4C1D-BA8F-A2A193BE8CA7}" destId="{6848D542-3B47-4A87-9D86-7933751E5D7A}" srcOrd="12" destOrd="0" presId="urn:microsoft.com/office/officeart/2008/layout/HorizontalMultiLevelHierarchy"/>
    <dgm:cxn modelId="{04B1DE6C-484D-4EEB-AB8E-B41F9112CD36}" type="presParOf" srcId="{6848D542-3B47-4A87-9D86-7933751E5D7A}" destId="{B53719D7-EC87-4985-9A02-51673EE2E8C4}" srcOrd="0" destOrd="0" presId="urn:microsoft.com/office/officeart/2008/layout/HorizontalMultiLevelHierarchy"/>
    <dgm:cxn modelId="{AC7AB4D7-3A75-4A25-8A0C-AA64177BF6EE}" type="presParOf" srcId="{74021F29-5C39-4C1D-BA8F-A2A193BE8CA7}" destId="{C3125458-170E-40AA-AB36-E313E27324D5}" srcOrd="13" destOrd="0" presId="urn:microsoft.com/office/officeart/2008/layout/HorizontalMultiLevelHierarchy"/>
    <dgm:cxn modelId="{BC68E578-C266-4250-8ACA-649622912CAD}" type="presParOf" srcId="{C3125458-170E-40AA-AB36-E313E27324D5}" destId="{3FD3352E-9277-4D5D-A930-348159CE4192}" srcOrd="0" destOrd="0" presId="urn:microsoft.com/office/officeart/2008/layout/HorizontalMultiLevelHierarchy"/>
    <dgm:cxn modelId="{5C4C56AD-80C8-42FC-94BE-B1FDF684B8EA}" type="presParOf" srcId="{C3125458-170E-40AA-AB36-E313E27324D5}" destId="{91AE0FF5-4DB7-4141-9DD9-CC3905B8803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76CE9-995F-4D17-977C-BDF30B1AA954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1ABA7-9BFE-4E51-AC92-9604744ED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474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7DC2-4487-41C1-A8D3-45E69D8B16F7}" type="datetimeFigureOut">
              <a:rPr lang="en-US" smtClean="0"/>
              <a:t>9/23/2015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46AEB-CEBC-4A81-AFF4-B11344D8B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976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7DC2-4487-41C1-A8D3-45E69D8B16F7}" type="datetimeFigureOut">
              <a:rPr lang="en-US" smtClean="0"/>
              <a:t>9/23/2015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46AEB-CEBC-4A81-AFF4-B11344D8B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039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7DC2-4487-41C1-A8D3-45E69D8B16F7}" type="datetimeFigureOut">
              <a:rPr lang="en-US" smtClean="0"/>
              <a:t>9/23/2015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46AEB-CEBC-4A81-AFF4-B11344D8B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028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7DC2-4487-41C1-A8D3-45E69D8B16F7}" type="datetimeFigureOut">
              <a:rPr lang="en-US" smtClean="0"/>
              <a:t>9/23/2015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46AEB-CEBC-4A81-AFF4-B11344D8B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965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7DC2-4487-41C1-A8D3-45E69D8B16F7}" type="datetimeFigureOut">
              <a:rPr lang="en-US" smtClean="0"/>
              <a:t>9/23/2015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46AEB-CEBC-4A81-AFF4-B11344D8B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348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7DC2-4487-41C1-A8D3-45E69D8B16F7}" type="datetimeFigureOut">
              <a:rPr lang="en-US" smtClean="0"/>
              <a:t>9/23/2015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46AEB-CEBC-4A81-AFF4-B11344D8B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02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7DC2-4487-41C1-A8D3-45E69D8B16F7}" type="datetimeFigureOut">
              <a:rPr lang="en-US" smtClean="0"/>
              <a:t>9/23/2015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46AEB-CEBC-4A81-AFF4-B11344D8B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191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7DC2-4487-41C1-A8D3-45E69D8B16F7}" type="datetimeFigureOut">
              <a:rPr lang="en-US" smtClean="0"/>
              <a:t>9/23/2015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46AEB-CEBC-4A81-AFF4-B11344D8B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238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7DC2-4487-41C1-A8D3-45E69D8B16F7}" type="datetimeFigureOut">
              <a:rPr lang="en-US" smtClean="0"/>
              <a:t>9/23/2015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46AEB-CEBC-4A81-AFF4-B11344D8B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520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7DC2-4487-41C1-A8D3-45E69D8B16F7}" type="datetimeFigureOut">
              <a:rPr lang="en-US" smtClean="0"/>
              <a:t>9/23/2015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46AEB-CEBC-4A81-AFF4-B11344D8B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919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7DC2-4487-41C1-A8D3-45E69D8B16F7}" type="datetimeFigureOut">
              <a:rPr lang="en-US" smtClean="0"/>
              <a:t>9/23/2015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46AEB-CEBC-4A81-AFF4-B11344D8B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744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7DC2-4487-41C1-A8D3-45E69D8B16F7}" type="datetimeFigureOut">
              <a:rPr lang="en-US" smtClean="0"/>
              <a:t>9/23/2015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46AEB-CEBC-4A81-AFF4-B11344D8B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35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package" Target="../embeddings/Microsoft_Excel_Worksheet1.xls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810" y="486511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University Budget Committee</a:t>
            </a:r>
            <a:br>
              <a:rPr lang="en-US" dirty="0" smtClean="0"/>
            </a:br>
            <a:r>
              <a:rPr lang="en-US" dirty="0" smtClean="0"/>
              <a:t>	Scope of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1726" y="2525485"/>
            <a:ext cx="8252959" cy="377762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Review strategic mission and priorities as advanced from Planning Committee</a:t>
            </a:r>
          </a:p>
          <a:p>
            <a:r>
              <a:rPr lang="en-US" dirty="0" smtClean="0"/>
              <a:t>Ensure budget is aligned with strategic priorities and mission</a:t>
            </a:r>
          </a:p>
          <a:p>
            <a:r>
              <a:rPr lang="en-US" dirty="0" smtClean="0"/>
              <a:t>Review peer data and recommend budget allocation adjustments</a:t>
            </a:r>
          </a:p>
          <a:p>
            <a:r>
              <a:rPr lang="en-US" dirty="0" smtClean="0"/>
              <a:t>Receive and communicate institutional budget information to the campus segments you represent</a:t>
            </a:r>
          </a:p>
          <a:p>
            <a:r>
              <a:rPr lang="en-US" dirty="0" smtClean="0"/>
              <a:t>Review and recommend the biennial budget plan to be submitted to OCHE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06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Programmatic Budget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Identify all sectors with expenses in a given classification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Calculate the combined three year average for each classification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Evaluate the average against peers, strategic goals, policies, etc..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Establish a target percentage for each classification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Allocate the GF revenues based on the percentages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Run the percentage amount (step #5) through the allocation process developed for each classification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Combined classification allocations are distributed to each sector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90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54" y="1808936"/>
            <a:ext cx="11770887" cy="36886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51103" y="579864"/>
            <a:ext cx="8987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Snapshot of Model – Fictitious Example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3947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790006"/>
              </p:ext>
            </p:extLst>
          </p:nvPr>
        </p:nvGraphicFramePr>
        <p:xfrm>
          <a:off x="1651519" y="319460"/>
          <a:ext cx="8565437" cy="6349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Worksheet" r:id="rId4" imgW="9791713" imgH="7257934" progId="Excel.Sheet.12">
                  <p:embed/>
                </p:oleObj>
              </mc:Choice>
              <mc:Fallback>
                <p:oleObj name="Worksheet" r:id="rId4" imgW="9791713" imgH="725793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51519" y="319460"/>
                        <a:ext cx="8565437" cy="6349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068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77059675"/>
              </p:ext>
            </p:extLst>
          </p:nvPr>
        </p:nvGraphicFramePr>
        <p:xfrm>
          <a:off x="2806442" y="1987420"/>
          <a:ext cx="6160278" cy="3926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60849" y="419878"/>
            <a:ext cx="9517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Sector budget amounts are established by combining the programmatic allocations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8690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5100187" y="5039161"/>
            <a:ext cx="139956" cy="340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764830" y="3477992"/>
            <a:ext cx="139956" cy="340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74229" y="812086"/>
            <a:ext cx="149328" cy="1403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338419" y="35288"/>
            <a:ext cx="1533748" cy="75739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8091" y="2220686"/>
            <a:ext cx="8587690" cy="193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1944758" y="2418628"/>
            <a:ext cx="279911" cy="3409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3624875" y="2418627"/>
            <a:ext cx="279911" cy="3409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>
            <a:off x="5304992" y="2418627"/>
            <a:ext cx="279911" cy="3409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own Arrow 9"/>
          <p:cNvSpPr/>
          <p:nvPr/>
        </p:nvSpPr>
        <p:spPr>
          <a:xfrm>
            <a:off x="6985109" y="2418626"/>
            <a:ext cx="279911" cy="3409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>
            <a:off x="8665226" y="2418625"/>
            <a:ext cx="279911" cy="3409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Down Arrow 11"/>
          <p:cNvSpPr/>
          <p:nvPr/>
        </p:nvSpPr>
        <p:spPr>
          <a:xfrm>
            <a:off x="10352775" y="2418625"/>
            <a:ext cx="279911" cy="3409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1382672" y="2744174"/>
            <a:ext cx="1399558" cy="81829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PRESIDENT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111110" y="2744174"/>
            <a:ext cx="1399558" cy="81829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PROVOST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742906" y="2744173"/>
            <a:ext cx="1399558" cy="81829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A&amp;F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423023" y="2744172"/>
            <a:ext cx="1399558" cy="81829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RESEARCH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8056677" y="2744172"/>
            <a:ext cx="1399558" cy="81829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STUDENT SERVICES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9764672" y="2744172"/>
            <a:ext cx="1399558" cy="81829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I.COMM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90749" y="3815737"/>
            <a:ext cx="6348397" cy="170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Down Arrow 20"/>
          <p:cNvSpPr/>
          <p:nvPr/>
        </p:nvSpPr>
        <p:spPr>
          <a:xfrm>
            <a:off x="2954124" y="3979584"/>
            <a:ext cx="235126" cy="3523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Down Arrow 21"/>
          <p:cNvSpPr/>
          <p:nvPr/>
        </p:nvSpPr>
        <p:spPr>
          <a:xfrm>
            <a:off x="5050553" y="3985150"/>
            <a:ext cx="235126" cy="3523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Down Arrow 22"/>
          <p:cNvSpPr/>
          <p:nvPr/>
        </p:nvSpPr>
        <p:spPr>
          <a:xfrm>
            <a:off x="7146982" y="3974004"/>
            <a:ext cx="235126" cy="3523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Down Arrow 23"/>
          <p:cNvSpPr/>
          <p:nvPr/>
        </p:nvSpPr>
        <p:spPr>
          <a:xfrm>
            <a:off x="9165350" y="3979584"/>
            <a:ext cx="235126" cy="3523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2354599" y="4316069"/>
            <a:ext cx="1421949" cy="84102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M.COLLEGE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454743" y="4310489"/>
            <a:ext cx="1421949" cy="84102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H&amp;S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554887" y="4321635"/>
            <a:ext cx="1421949" cy="84102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HEALTH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8569540" y="4310489"/>
            <a:ext cx="1421949" cy="84102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LAW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063232" y="5376897"/>
            <a:ext cx="6348397" cy="170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Down Arrow 30"/>
          <p:cNvSpPr/>
          <p:nvPr/>
        </p:nvSpPr>
        <p:spPr>
          <a:xfrm>
            <a:off x="3028468" y="5540744"/>
            <a:ext cx="235126" cy="3523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Down Arrow 31"/>
          <p:cNvSpPr/>
          <p:nvPr/>
        </p:nvSpPr>
        <p:spPr>
          <a:xfrm>
            <a:off x="5188085" y="5535169"/>
            <a:ext cx="235126" cy="3523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Down Arrow 32"/>
          <p:cNvSpPr/>
          <p:nvPr/>
        </p:nvSpPr>
        <p:spPr>
          <a:xfrm>
            <a:off x="7264070" y="5535170"/>
            <a:ext cx="235126" cy="3523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Down Arrow 33"/>
          <p:cNvSpPr/>
          <p:nvPr/>
        </p:nvSpPr>
        <p:spPr>
          <a:xfrm>
            <a:off x="9235972" y="5535170"/>
            <a:ext cx="235126" cy="3523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2216941" y="5869835"/>
            <a:ext cx="1912418" cy="9376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Mathematical Sciences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4599768" y="5869835"/>
            <a:ext cx="1407023" cy="9376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ENGLISH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6675753" y="5869835"/>
            <a:ext cx="1407023" cy="9376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ECONOMICS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8749880" y="5869835"/>
            <a:ext cx="1407023" cy="9376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SOCIOLOGY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40" name="Right Arrow 39"/>
          <p:cNvSpPr/>
          <p:nvPr/>
        </p:nvSpPr>
        <p:spPr>
          <a:xfrm flipH="1">
            <a:off x="7864345" y="1082376"/>
            <a:ext cx="1589046" cy="81403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FOCUS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1" name="Right Arrow 40"/>
          <p:cNvSpPr/>
          <p:nvPr/>
        </p:nvSpPr>
        <p:spPr>
          <a:xfrm>
            <a:off x="3331930" y="99219"/>
            <a:ext cx="1922137" cy="589032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TUITION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4735457" y="913263"/>
            <a:ext cx="2976200" cy="116413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Programmatic Budgeting Process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96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Allocation Methods for Each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6962" y="1788604"/>
            <a:ext cx="9209347" cy="312094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A Vice President (or delegate) has been assigned responsibility for chairing the development of an allocation methodology for each classification.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 VP with the largest share of a classification’s expense was appointed as the chair.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Only the sectors with expense (investment) in a given classification are included in the development of the allocation methodology.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20207008">
            <a:off x="8138555" y="5434012"/>
            <a:ext cx="4693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UM is at this stage in the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64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it all fits together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Planning Assessment Continuum Timeline</a:t>
            </a:r>
          </a:p>
          <a:p>
            <a:pPr lvl="1"/>
            <a:r>
              <a:rPr lang="en-US" b="1" u="sng" dirty="0" smtClean="0"/>
              <a:t>November</a:t>
            </a:r>
            <a:r>
              <a:rPr lang="en-US" dirty="0" smtClean="0"/>
              <a:t> – Planning Committee identifies priorities for the next fiscal year</a:t>
            </a:r>
          </a:p>
          <a:p>
            <a:pPr lvl="1"/>
            <a:r>
              <a:rPr lang="en-US" b="1" u="sng" dirty="0" smtClean="0"/>
              <a:t>December</a:t>
            </a:r>
            <a:r>
              <a:rPr lang="en-US" dirty="0" smtClean="0"/>
              <a:t> – University Budget Committee sets program target percent amounts</a:t>
            </a:r>
          </a:p>
          <a:p>
            <a:pPr lvl="1"/>
            <a:r>
              <a:rPr lang="en-US" b="1" u="sng" dirty="0" smtClean="0"/>
              <a:t>January thru June </a:t>
            </a:r>
          </a:p>
          <a:p>
            <a:pPr lvl="2"/>
            <a:r>
              <a:rPr lang="en-US" dirty="0" smtClean="0"/>
              <a:t>Sector heads run models to identify the unit budget amounts</a:t>
            </a:r>
          </a:p>
          <a:p>
            <a:pPr lvl="2"/>
            <a:r>
              <a:rPr lang="en-US" dirty="0" smtClean="0"/>
              <a:t>Units submit the necessary paperwork to record budgets</a:t>
            </a:r>
          </a:p>
          <a:p>
            <a:pPr lvl="1"/>
            <a:r>
              <a:rPr lang="en-US" b="1" u="sng" dirty="0" smtClean="0"/>
              <a:t>May/June</a:t>
            </a:r>
            <a:r>
              <a:rPr lang="en-US" dirty="0" smtClean="0"/>
              <a:t> – University Budget Committee reviews budget to be submitted to OCHE</a:t>
            </a:r>
          </a:p>
          <a:p>
            <a:pPr lvl="1"/>
            <a:r>
              <a:rPr lang="en-US" dirty="0" smtClean="0"/>
              <a:t>Assessment Committee assesses the priorities added to the budget after an appropriate amount of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37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Programmatic Budgeting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Incorporating Strategic Planning into the Budget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01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8497" y="624110"/>
            <a:ext cx="3796724" cy="992817"/>
          </a:xfrm>
        </p:spPr>
        <p:txBody>
          <a:bodyPr/>
          <a:lstStyle/>
          <a:p>
            <a:r>
              <a:rPr lang="en-US" dirty="0" smtClean="0"/>
              <a:t>FUND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8012" y="2267415"/>
            <a:ext cx="3956554" cy="2650273"/>
          </a:xfrm>
        </p:spPr>
        <p:txBody>
          <a:bodyPr>
            <a:noAutofit/>
          </a:bodyPr>
          <a:lstStyle/>
          <a:p>
            <a:r>
              <a:rPr lang="en-US" sz="2800" dirty="0" smtClean="0"/>
              <a:t>GENERAL FUNDS</a:t>
            </a:r>
          </a:p>
          <a:p>
            <a:r>
              <a:rPr lang="en-US" sz="2800" dirty="0" smtClean="0"/>
              <a:t>DESIGNATED FUNDS</a:t>
            </a:r>
          </a:p>
          <a:p>
            <a:r>
              <a:rPr lang="en-US" sz="2800" dirty="0" smtClean="0"/>
              <a:t>AUXILIARY FUNDS</a:t>
            </a:r>
          </a:p>
          <a:p>
            <a:r>
              <a:rPr lang="en-US" sz="2800" dirty="0" smtClean="0"/>
              <a:t>RESTRICTED FUNDS</a:t>
            </a:r>
          </a:p>
          <a:p>
            <a:r>
              <a:rPr lang="en-US" sz="2800" dirty="0" smtClean="0"/>
              <a:t>PLANT FUNDS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1178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eft-Right-Up Arrow 7"/>
          <p:cNvSpPr/>
          <p:nvPr/>
        </p:nvSpPr>
        <p:spPr>
          <a:xfrm>
            <a:off x="5917031" y="2254821"/>
            <a:ext cx="1246378" cy="1338147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4591798" y="677264"/>
            <a:ext cx="3592286" cy="7464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STATE APPROPRIATION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91798" y="1900599"/>
            <a:ext cx="3679902" cy="74713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OCHE / BOR (Resident FTE Driven)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6359241" y="1423713"/>
            <a:ext cx="361958" cy="4768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3461202" y="2856987"/>
            <a:ext cx="2455829" cy="99245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163409" y="2856987"/>
            <a:ext cx="2455829" cy="99245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MSU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91798" y="3849446"/>
            <a:ext cx="229853" cy="312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193573" y="4161680"/>
            <a:ext cx="7482468" cy="223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Down Arrow 13"/>
          <p:cNvSpPr/>
          <p:nvPr/>
        </p:nvSpPr>
        <p:spPr>
          <a:xfrm>
            <a:off x="3115514" y="4384704"/>
            <a:ext cx="356839" cy="4348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Down Arrow 14"/>
          <p:cNvSpPr/>
          <p:nvPr/>
        </p:nvSpPr>
        <p:spPr>
          <a:xfrm>
            <a:off x="10397261" y="4384704"/>
            <a:ext cx="356839" cy="4348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Down Arrow 15"/>
          <p:cNvSpPr/>
          <p:nvPr/>
        </p:nvSpPr>
        <p:spPr>
          <a:xfrm>
            <a:off x="5521504" y="4367978"/>
            <a:ext cx="356839" cy="4348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Down Arrow 16"/>
          <p:cNvSpPr/>
          <p:nvPr/>
        </p:nvSpPr>
        <p:spPr>
          <a:xfrm>
            <a:off x="7943936" y="4384704"/>
            <a:ext cx="356839" cy="4348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2139782" y="4819602"/>
            <a:ext cx="2308302" cy="122663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591798" y="4802876"/>
            <a:ext cx="2308302" cy="122663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WESTERN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6968204" y="4797301"/>
            <a:ext cx="2308302" cy="122663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TECH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9366913" y="4802876"/>
            <a:ext cx="2308302" cy="122663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HELENA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39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5251295" y="4672357"/>
            <a:ext cx="139390" cy="334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915938" y="3111188"/>
            <a:ext cx="139390" cy="334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289288" y="1483112"/>
            <a:ext cx="223024" cy="379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4661210" y="401444"/>
            <a:ext cx="3456878" cy="11820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63337" y="1862254"/>
            <a:ext cx="8552985" cy="189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2096431" y="2051824"/>
            <a:ext cx="278780" cy="3345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3776548" y="2051823"/>
            <a:ext cx="278780" cy="3345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>
            <a:off x="5456665" y="2051823"/>
            <a:ext cx="278780" cy="3345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own Arrow 9"/>
          <p:cNvSpPr/>
          <p:nvPr/>
        </p:nvSpPr>
        <p:spPr>
          <a:xfrm>
            <a:off x="7136782" y="2051822"/>
            <a:ext cx="278780" cy="3345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>
            <a:off x="8816899" y="2051821"/>
            <a:ext cx="278780" cy="3345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Down Arrow 11"/>
          <p:cNvSpPr/>
          <p:nvPr/>
        </p:nvSpPr>
        <p:spPr>
          <a:xfrm>
            <a:off x="10504448" y="2051821"/>
            <a:ext cx="278780" cy="3345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1538870" y="2386358"/>
            <a:ext cx="1393902" cy="80289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PRESIDENT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267308" y="2386358"/>
            <a:ext cx="1393902" cy="80289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PROVOST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899104" y="2386357"/>
            <a:ext cx="1393902" cy="80289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A&amp;F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579221" y="2386356"/>
            <a:ext cx="1393902" cy="80289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RESEARCH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8212875" y="2386356"/>
            <a:ext cx="1393902" cy="80289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STUDENT SERVICES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9920870" y="2386356"/>
            <a:ext cx="1393902" cy="80289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I.COMM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66946" y="3445723"/>
            <a:ext cx="6322742" cy="1672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Down Arrow 20"/>
          <p:cNvSpPr/>
          <p:nvPr/>
        </p:nvSpPr>
        <p:spPr>
          <a:xfrm>
            <a:off x="3105616" y="3612994"/>
            <a:ext cx="234176" cy="3456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Down Arrow 21"/>
          <p:cNvSpPr/>
          <p:nvPr/>
        </p:nvSpPr>
        <p:spPr>
          <a:xfrm>
            <a:off x="5202045" y="3618560"/>
            <a:ext cx="234176" cy="3456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Down Arrow 22"/>
          <p:cNvSpPr/>
          <p:nvPr/>
        </p:nvSpPr>
        <p:spPr>
          <a:xfrm>
            <a:off x="7298474" y="3607414"/>
            <a:ext cx="234176" cy="3456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Down Arrow 23"/>
          <p:cNvSpPr/>
          <p:nvPr/>
        </p:nvSpPr>
        <p:spPr>
          <a:xfrm>
            <a:off x="9316842" y="3612994"/>
            <a:ext cx="234176" cy="3456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2510887" y="3958681"/>
            <a:ext cx="1416203" cy="82519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M.COLLEGE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611031" y="3953101"/>
            <a:ext cx="1416203" cy="82519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H&amp;S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711175" y="3964247"/>
            <a:ext cx="1416203" cy="82519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HEALTH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8725828" y="3953101"/>
            <a:ext cx="1416203" cy="82519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LAW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239429" y="5006883"/>
            <a:ext cx="6322742" cy="1672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Down Arrow 30"/>
          <p:cNvSpPr/>
          <p:nvPr/>
        </p:nvSpPr>
        <p:spPr>
          <a:xfrm>
            <a:off x="3179960" y="5174154"/>
            <a:ext cx="234176" cy="3456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Down Arrow 31"/>
          <p:cNvSpPr/>
          <p:nvPr/>
        </p:nvSpPr>
        <p:spPr>
          <a:xfrm>
            <a:off x="5339577" y="5168579"/>
            <a:ext cx="234176" cy="3456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Down Arrow 32"/>
          <p:cNvSpPr/>
          <p:nvPr/>
        </p:nvSpPr>
        <p:spPr>
          <a:xfrm>
            <a:off x="7415562" y="5168580"/>
            <a:ext cx="234176" cy="3456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Down Arrow 33"/>
          <p:cNvSpPr/>
          <p:nvPr/>
        </p:nvSpPr>
        <p:spPr>
          <a:xfrm>
            <a:off x="9387464" y="5168580"/>
            <a:ext cx="234176" cy="3456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2375211" y="5514266"/>
            <a:ext cx="1904689" cy="91998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Mathematical Sciences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4755996" y="5514266"/>
            <a:ext cx="1401337" cy="91998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ENGLISH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6831981" y="5514266"/>
            <a:ext cx="1401337" cy="91998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ECONOMICS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8906108" y="5514266"/>
            <a:ext cx="1401337" cy="91998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SOCIOLOGY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41" name="Right Arrow 40"/>
          <p:cNvSpPr/>
          <p:nvPr/>
        </p:nvSpPr>
        <p:spPr>
          <a:xfrm>
            <a:off x="2163337" y="490654"/>
            <a:ext cx="2497873" cy="992458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TUITION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04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8591" y="122755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Layers of the Budget Process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4274529"/>
              </p:ext>
            </p:extLst>
          </p:nvPr>
        </p:nvGraphicFramePr>
        <p:xfrm>
          <a:off x="1106369" y="1448318"/>
          <a:ext cx="10140043" cy="4800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8790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Expense Classifications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For external reporting purposes, public colleges and universities have adopted a standard that has been utilized and refined over the past couple of decades to standardize reporting. 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Currently these standards are reviewed and updated by the NACUBO Accounting Principles Council.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There are well defined criteria to determine the appropriate classification for a given expense.  These are not established by the University, but every effort is made to ensure compliance with the standards.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96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Expense Classifications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The eight expense classifications used are:</a:t>
            </a:r>
          </a:p>
          <a:p>
            <a:pPr marL="0" indent="0">
              <a:buNone/>
            </a:pP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Instruction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Research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Public Service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Academic Support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Student Services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Institutional Support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Operations and Maintenance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Scholarships and Fellowships</a:t>
            </a:r>
          </a:p>
        </p:txBody>
      </p:sp>
    </p:spTree>
    <p:extLst>
      <p:ext uri="{BB962C8B-B14F-4D97-AF65-F5344CB8AC3E}">
        <p14:creationId xmlns:p14="http://schemas.microsoft.com/office/powerpoint/2010/main" val="47406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Concept Behind the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5906" y="2982621"/>
            <a:ext cx="8128518" cy="1710677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dirty="0" smtClean="0"/>
              <a:t>“With this model, function drives budget and sector leaders must collaborate to divide functional distributions, and then make individual decisions.”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65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M P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UM PPoint</Template>
  <TotalTime>706</TotalTime>
  <Words>546</Words>
  <Application>Microsoft Office PowerPoint</Application>
  <PresentationFormat>Widescreen</PresentationFormat>
  <Paragraphs>117</Paragraphs>
  <Slides>16</Slides>
  <Notes>0</Notes>
  <HiddenSlides>1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UM PPoint</vt:lpstr>
      <vt:lpstr>Worksheet</vt:lpstr>
      <vt:lpstr>University Budget Committee  Scope of Work</vt:lpstr>
      <vt:lpstr>Programmatic Budgeting</vt:lpstr>
      <vt:lpstr>FUND TYPES</vt:lpstr>
      <vt:lpstr>PowerPoint Presentation</vt:lpstr>
      <vt:lpstr>PowerPoint Presentation</vt:lpstr>
      <vt:lpstr>Layers of the Budget Process</vt:lpstr>
      <vt:lpstr>Expense Classifications</vt:lpstr>
      <vt:lpstr>Expense Classifications</vt:lpstr>
      <vt:lpstr>Concept Behind the Model</vt:lpstr>
      <vt:lpstr>Programmatic Budget Process</vt:lpstr>
      <vt:lpstr>PowerPoint Presentation</vt:lpstr>
      <vt:lpstr>PowerPoint Presentation</vt:lpstr>
      <vt:lpstr>PowerPoint Presentation</vt:lpstr>
      <vt:lpstr>PowerPoint Presentation</vt:lpstr>
      <vt:lpstr>Allocation Methods for Each Classification</vt:lpstr>
      <vt:lpstr>How it all fits together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Programmatic Budgeting</dc:title>
  <dc:creator>Reid, Michael</dc:creator>
  <cp:lastModifiedBy>Rogers, Julie</cp:lastModifiedBy>
  <cp:revision>30</cp:revision>
  <cp:lastPrinted>2015-09-22T19:29:11Z</cp:lastPrinted>
  <dcterms:created xsi:type="dcterms:W3CDTF">2015-06-09T14:01:58Z</dcterms:created>
  <dcterms:modified xsi:type="dcterms:W3CDTF">2015-09-23T17:15:31Z</dcterms:modified>
</cp:coreProperties>
</file>