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>
      <p:cViewPr varScale="1">
        <p:scale>
          <a:sx n="116" d="100"/>
          <a:sy n="116" d="100"/>
        </p:scale>
        <p:origin x="133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F053-28E7-473E-A45A-0BDA5D772AFE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BF3-090A-4919-92AB-E0886AA2D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197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F053-28E7-473E-A45A-0BDA5D772AFE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BF3-090A-4919-92AB-E0886AA2D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766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F053-28E7-473E-A45A-0BDA5D772AFE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BF3-090A-4919-92AB-E0886AA2D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8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F053-28E7-473E-A45A-0BDA5D772AFE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BF3-090A-4919-92AB-E0886AA2D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30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F053-28E7-473E-A45A-0BDA5D772AFE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BF3-090A-4919-92AB-E0886AA2D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67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F053-28E7-473E-A45A-0BDA5D772AFE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BF3-090A-4919-92AB-E0886AA2D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168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F053-28E7-473E-A45A-0BDA5D772AFE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BF3-090A-4919-92AB-E0886AA2D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65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F053-28E7-473E-A45A-0BDA5D772AFE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BF3-090A-4919-92AB-E0886AA2D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761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F053-28E7-473E-A45A-0BDA5D772AFE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BF3-090A-4919-92AB-E0886AA2D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288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F053-28E7-473E-A45A-0BDA5D772AFE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BF3-090A-4919-92AB-E0886AA2D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4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F053-28E7-473E-A45A-0BDA5D772AFE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BF3-090A-4919-92AB-E0886AA2D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545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8F053-28E7-473E-A45A-0BDA5D772AFE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7DBF3-090A-4919-92AB-E0886AA2D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356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mt.edu/planningassessmentcontinuum/Budget/budgetdocs/meeting%20documents/9.22.15/UBCPresentation9.22.15.pptx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University Budget Committee</a:t>
            </a:r>
            <a:endParaRPr lang="en-US" sz="6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0" y="5105400"/>
            <a:ext cx="3886200" cy="838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October 13, 2015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114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Benchmarks / Targets</a:t>
            </a:r>
          </a:p>
        </p:txBody>
      </p:sp>
      <p:pic>
        <p:nvPicPr>
          <p:cNvPr id="1026" name="Picture 2" descr="Operating Budget Metrics - UM Missoul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569" y="1417638"/>
            <a:ext cx="8476861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9276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University Budget Committee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2057400"/>
            <a:ext cx="6781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Two Vice Presidents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Two Deans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Two Sector Budget Directors (rotating alternating years)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Representative from Faculty Senate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Representative from ASUM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Representative from Staff Senate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Representative from University Faculty Association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Representative from Auxiliary Enterprises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Representative from FAM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Facilitator – AVP OPBA</a:t>
            </a:r>
          </a:p>
        </p:txBody>
      </p:sp>
    </p:spTree>
    <p:extLst>
      <p:ext uri="{BB962C8B-B14F-4D97-AF65-F5344CB8AC3E}">
        <p14:creationId xmlns:p14="http://schemas.microsoft.com/office/powerpoint/2010/main" val="3326915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Agenda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Recap </a:t>
            </a:r>
            <a:r>
              <a:rPr lang="en-US" dirty="0"/>
              <a:t>of the 2017 allocation methodology – address any questions </a:t>
            </a:r>
          </a:p>
          <a:p>
            <a:endParaRPr lang="en-US" dirty="0"/>
          </a:p>
          <a:p>
            <a:r>
              <a:rPr lang="en-US" dirty="0" smtClean="0"/>
              <a:t>Review </a:t>
            </a:r>
            <a:r>
              <a:rPr lang="en-US" dirty="0"/>
              <a:t>of the peer institutions </a:t>
            </a:r>
          </a:p>
          <a:p>
            <a:endParaRPr lang="en-US" dirty="0"/>
          </a:p>
          <a:p>
            <a:r>
              <a:rPr lang="en-US" dirty="0" smtClean="0"/>
              <a:t>Review </a:t>
            </a:r>
            <a:r>
              <a:rPr lang="en-US" dirty="0"/>
              <a:t>of the aspirational peer institutions </a:t>
            </a:r>
          </a:p>
          <a:p>
            <a:endParaRPr lang="en-US" dirty="0"/>
          </a:p>
          <a:p>
            <a:r>
              <a:rPr lang="en-US" dirty="0" smtClean="0"/>
              <a:t>Understanding </a:t>
            </a:r>
            <a:r>
              <a:rPr lang="en-US" dirty="0"/>
              <a:t>IPEDS data </a:t>
            </a:r>
          </a:p>
          <a:p>
            <a:endParaRPr lang="en-US" dirty="0"/>
          </a:p>
          <a:p>
            <a:r>
              <a:rPr lang="en-US" dirty="0" smtClean="0"/>
              <a:t>Discussion </a:t>
            </a:r>
            <a:r>
              <a:rPr lang="en-US" dirty="0"/>
              <a:t>of other category targets </a:t>
            </a:r>
          </a:p>
          <a:p>
            <a:endParaRPr lang="en-US" dirty="0"/>
          </a:p>
          <a:p>
            <a:r>
              <a:rPr lang="en-US" dirty="0" smtClean="0"/>
              <a:t>Committee </a:t>
            </a:r>
            <a:r>
              <a:rPr lang="en-US" dirty="0"/>
              <a:t>structure revision and implementation </a:t>
            </a:r>
          </a:p>
        </p:txBody>
      </p:sp>
    </p:spTree>
    <p:extLst>
      <p:ext uri="{BB962C8B-B14F-4D97-AF65-F5344CB8AC3E}">
        <p14:creationId xmlns:p14="http://schemas.microsoft.com/office/powerpoint/2010/main" val="383046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981200" y="2667000"/>
            <a:ext cx="52197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Incorporating Strategic Planning into the Budget Process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286000" y="1752599"/>
            <a:ext cx="5410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Programmatic Budgeting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09800" y="4038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3"/>
              </a:rPr>
              <a:t>http://www.umt.edu/planningassessmentcontinuum/Budget/budgetdocs/meeting%20documents/9.22.15/UBCPresentation9.22.15.pptx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51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590800" y="609600"/>
            <a:ext cx="624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Institutional Peers</a:t>
            </a:r>
            <a:endParaRPr lang="en-US" sz="40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752600"/>
            <a:ext cx="8534400" cy="3674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18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590800" y="533400"/>
            <a:ext cx="4038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Institutional </a:t>
            </a:r>
            <a:r>
              <a:rPr lang="en-US" sz="4000" dirty="0" smtClean="0"/>
              <a:t>Peers</a:t>
            </a:r>
          </a:p>
          <a:p>
            <a:pPr algn="ctr"/>
            <a:r>
              <a:rPr lang="en-US" sz="2400" dirty="0" smtClean="0"/>
              <a:t>-Continued-</a:t>
            </a:r>
            <a:endParaRPr lang="en-US" sz="2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981200"/>
            <a:ext cx="7814894" cy="4338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10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Aspirational Peers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639" y="1828800"/>
            <a:ext cx="8451265" cy="3007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831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Aspirational Peers</a:t>
            </a:r>
            <a:br>
              <a:rPr lang="en-US" dirty="0" smtClean="0"/>
            </a:br>
            <a:r>
              <a:rPr lang="en-US" sz="2700" dirty="0" smtClean="0"/>
              <a:t>-Continued-</a:t>
            </a:r>
            <a:endParaRPr lang="en-US" sz="27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060" y="1828800"/>
            <a:ext cx="7789480" cy="3577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587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447800"/>
            <a:ext cx="8229600" cy="1143000"/>
          </a:xfrm>
        </p:spPr>
        <p:txBody>
          <a:bodyPr/>
          <a:lstStyle/>
          <a:p>
            <a:r>
              <a:rPr lang="en-US" dirty="0" smtClean="0"/>
              <a:t>Understanding IPEDS data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95600" y="2895600"/>
            <a:ext cx="4191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Dawn Ressel</a:t>
            </a:r>
          </a:p>
          <a:p>
            <a:r>
              <a:rPr lang="en-US" sz="2800" i="1" dirty="0" smtClean="0"/>
              <a:t>Associate Vice President </a:t>
            </a:r>
          </a:p>
          <a:p>
            <a:r>
              <a:rPr lang="en-US" sz="2800" dirty="0" smtClean="0"/>
              <a:t>Office of Planning Budget and Analysis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829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039"/>
          </a:xfrm>
        </p:spPr>
        <p:txBody>
          <a:bodyPr/>
          <a:lstStyle/>
          <a:p>
            <a:r>
              <a:rPr lang="en-US" dirty="0" smtClean="0"/>
              <a:t>Other Benchmarks / Targets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389335"/>
            <a:ext cx="7620000" cy="482953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447800" y="6172200"/>
            <a:ext cx="670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Goal: Instruction + Academic Support + Student Services above 70%</a:t>
            </a:r>
          </a:p>
        </p:txBody>
      </p:sp>
    </p:spTree>
    <p:extLst>
      <p:ext uri="{BB962C8B-B14F-4D97-AF65-F5344CB8AC3E}">
        <p14:creationId xmlns:p14="http://schemas.microsoft.com/office/powerpoint/2010/main" val="2296133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UM_PPT_Compressed</Template>
  <TotalTime>108</TotalTime>
  <Words>143</Words>
  <Application>Microsoft Office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University Budget Committee</vt:lpstr>
      <vt:lpstr>Agenda</vt:lpstr>
      <vt:lpstr>PowerPoint Presentation</vt:lpstr>
      <vt:lpstr>PowerPoint Presentation</vt:lpstr>
      <vt:lpstr>PowerPoint Presentation</vt:lpstr>
      <vt:lpstr>Aspirational Peers</vt:lpstr>
      <vt:lpstr>Aspirational Peers -Continued-</vt:lpstr>
      <vt:lpstr>Understanding IPEDS data</vt:lpstr>
      <vt:lpstr>Other Benchmarks / Targets</vt:lpstr>
      <vt:lpstr>Other Benchmarks / Targets</vt:lpstr>
      <vt:lpstr>University Budget Committee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Reid, Michael</dc:creator>
  <cp:lastModifiedBy>Rogers, Julie</cp:lastModifiedBy>
  <cp:revision>6</cp:revision>
  <dcterms:created xsi:type="dcterms:W3CDTF">2015-09-22T16:30:47Z</dcterms:created>
  <dcterms:modified xsi:type="dcterms:W3CDTF">2015-11-16T18:57:26Z</dcterms:modified>
</cp:coreProperties>
</file>