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9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6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0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6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6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6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F053-28E7-473E-A45A-0BDA5D772AF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5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 Budget Committee</a:t>
            </a:r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105400"/>
            <a:ext cx="38862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May 3, 2018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Fiscal Year 2018 Final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504890"/>
              </p:ext>
            </p:extLst>
          </p:nvPr>
        </p:nvGraphicFramePr>
        <p:xfrm>
          <a:off x="914400" y="1905000"/>
          <a:ext cx="7315199" cy="3921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14599">
                  <a:extLst>
                    <a:ext uri="{9D8B030D-6E8A-4147-A177-3AD203B41FA5}">
                      <a16:colId xmlns:a16="http://schemas.microsoft.com/office/drawing/2014/main" val="9951253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20599652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0424056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691720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642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extLst>
                  <a:ext uri="{0D108BD9-81ED-4DB2-BD59-A6C34878D82A}">
                    <a16:rowId xmlns:a16="http://schemas.microsoft.com/office/drawing/2014/main" val="403558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/>
                        <a:t> </a:t>
                      </a:r>
                      <a:r>
                        <a:rPr lang="en-US" sz="1800" kern="1200" dirty="0" smtClean="0"/>
                        <a:t>$3,368,271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$3,165,067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</a:rPr>
                        <a:t>($203,204)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extLst>
                  <a:ext uri="{0D108BD9-81ED-4DB2-BD59-A6C34878D82A}">
                    <a16:rowId xmlns:a16="http://schemas.microsoft.com/office/drawing/2014/main" val="1344388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/>
                        <a:t> </a:t>
                      </a:r>
                      <a:r>
                        <a:rPr lang="en-US" sz="1800" kern="1200" dirty="0" smtClean="0"/>
                        <a:t>$39,855,938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$40,768,713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$912,775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extLst>
                  <a:ext uri="{0D108BD9-81ED-4DB2-BD59-A6C34878D82A}">
                    <a16:rowId xmlns:a16="http://schemas.microsoft.com/office/drawing/2014/main" val="3157815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Spring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/>
                        <a:t> </a:t>
                      </a:r>
                      <a:r>
                        <a:rPr lang="en-US" sz="1800" kern="1200" dirty="0" smtClean="0"/>
                        <a:t>$36,936,102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$37,257,418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$321,316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32354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Total: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$80,160,311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$81,191,198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$1,030,887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220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State</a:t>
                      </a:r>
                      <a:r>
                        <a:rPr lang="en-US" b="0" baseline="0" dirty="0" smtClean="0"/>
                        <a:t> Appropriation</a:t>
                      </a:r>
                      <a:endParaRPr lang="en-US" b="0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$52,454,194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$51,810,708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($643,486)</a:t>
                      </a:r>
                      <a:endParaRPr lang="en-US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90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Millage Revenue</a:t>
                      </a:r>
                      <a:endParaRPr lang="en-US" b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$6,696,762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$6,361,924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($334,838)</a:t>
                      </a:r>
                      <a:endParaRPr lang="en-US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819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Financial Aid Allowance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$127,134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$159,678</a:t>
                      </a: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$32,544</a:t>
                      </a: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05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Investment Earnings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$236,871</a:t>
                      </a: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$194,590</a:t>
                      </a: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($42,281)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8570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4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Summer Work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Refining FY19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Updating 4-Year Plan</a:t>
            </a:r>
          </a:p>
        </p:txBody>
      </p:sp>
    </p:spTree>
    <p:extLst>
      <p:ext uri="{BB962C8B-B14F-4D97-AF65-F5344CB8AC3E}">
        <p14:creationId xmlns:p14="http://schemas.microsoft.com/office/powerpoint/2010/main" val="28024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Budget Impact of President’s Recommendations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382543"/>
              </p:ext>
            </p:extLst>
          </p:nvPr>
        </p:nvGraphicFramePr>
        <p:xfrm>
          <a:off x="914400" y="1905000"/>
          <a:ext cx="73152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29808446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810557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4957944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22929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($1,518,172)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($2,075,774)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($1,472,336)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727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0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Update on Legislative Process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Present Law Adjustments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Salary/FTE Snapshot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Long Range Building Plan (LRBP)</a:t>
            </a:r>
          </a:p>
        </p:txBody>
      </p:sp>
    </p:spTree>
    <p:extLst>
      <p:ext uri="{BB962C8B-B14F-4D97-AF65-F5344CB8AC3E}">
        <p14:creationId xmlns:p14="http://schemas.microsoft.com/office/powerpoint/2010/main" val="661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UM_PPT_Compressed</Template>
  <TotalTime>0</TotalTime>
  <Words>132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University Budget Committee</vt:lpstr>
      <vt:lpstr>Fiscal Year 2018 Final Update</vt:lpstr>
      <vt:lpstr>Summer Work</vt:lpstr>
      <vt:lpstr>Budget Impact of President’s Recommendations</vt:lpstr>
      <vt:lpstr>Update on Legislative Process</vt:lpstr>
      <vt:lpstr>Other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2018-04-04T19:24:15Z</dcterms:created>
  <dcterms:modified xsi:type="dcterms:W3CDTF">2018-05-03T17:25:26Z</dcterms:modified>
</cp:coreProperties>
</file>