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59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4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1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29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861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876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78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424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4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764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656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3F509-02E9-45C2-AD5C-A76DD72D4D5C}" type="datetimeFigureOut">
              <a:rPr lang="en-US" smtClean="0"/>
              <a:t>2/13/2012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34258-2920-482A-8D18-EA69B75BD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19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  <a:alpha val="4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smtClean="0"/>
              <a:t>Faculty Senate role in shared governance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smtClean="0">
                <a:solidFill>
                  <a:schemeClr val="tx1"/>
                </a:solidFill>
              </a:rPr>
              <a:t>Strengths and Challenges</a:t>
            </a:r>
            <a:endParaRPr lang="en-US" sz="44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6994" y="1066799"/>
            <a:ext cx="3125278" cy="762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69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Senate and 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 History defines role</a:t>
            </a:r>
          </a:p>
          <a:p>
            <a:r>
              <a:rPr lang="en-US" dirty="0" smtClean="0"/>
              <a:t>Oversight of Curriculum</a:t>
            </a:r>
          </a:p>
          <a:p>
            <a:r>
              <a:rPr lang="en-US" dirty="0" smtClean="0"/>
              <a:t>Committee Representation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19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Senate and Students, Staff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Monthly meetings</a:t>
            </a:r>
          </a:p>
          <a:p>
            <a:r>
              <a:rPr lang="en-US" dirty="0" smtClean="0"/>
              <a:t>Shared goals</a:t>
            </a:r>
          </a:p>
          <a:p>
            <a:r>
              <a:rPr lang="en-US" dirty="0" smtClean="0"/>
              <a:t>Staff and student initiatives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18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Faculty Senate and BOR/OCHE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MUSFAR</a:t>
            </a:r>
          </a:p>
          <a:p>
            <a:r>
              <a:rPr lang="en-US" dirty="0" smtClean="0"/>
              <a:t>Faculty are forced to be largely reactive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65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Administration initiatives</a:t>
            </a:r>
          </a:p>
          <a:p>
            <a:r>
              <a:rPr lang="en-US" dirty="0" smtClean="0"/>
              <a:t>System-wide changes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28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53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Faculty Senate role in shared governance</vt:lpstr>
      <vt:lpstr>Faculty Senate and Administration</vt:lpstr>
      <vt:lpstr>Faculty Senate and Students, Staff</vt:lpstr>
      <vt:lpstr>Faculty Senate and BOR/OCHE</vt:lpstr>
      <vt:lpstr>Challenges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Senate role in shared governance</dc:title>
  <dc:creator>Beck, Dave</dc:creator>
  <cp:lastModifiedBy>Rebecca Power</cp:lastModifiedBy>
  <cp:revision>4</cp:revision>
  <dcterms:created xsi:type="dcterms:W3CDTF">2011-12-13T16:11:50Z</dcterms:created>
  <dcterms:modified xsi:type="dcterms:W3CDTF">2012-02-13T20:28:49Z</dcterms:modified>
</cp:coreProperties>
</file>