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3"/>
  </p:notesMasterIdLst>
  <p:sldIdLst>
    <p:sldId id="257" r:id="rId2"/>
  </p:sldIdLst>
  <p:sldSz cx="18288000" cy="10287000"/>
  <p:notesSz cx="6858000" cy="9144000"/>
  <p:defaultTextStyle>
    <a:defPPr>
      <a:defRPr lang="en-US"/>
    </a:defPPr>
    <a:lvl1pPr marL="0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79196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58391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37587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16782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395978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275174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54369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33565" algn="l" defTabSz="175839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C95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1" autoAdjust="0"/>
  </p:normalViewPr>
  <p:slideViewPr>
    <p:cSldViewPr>
      <p:cViewPr varScale="1">
        <p:scale>
          <a:sx n="63" d="100"/>
          <a:sy n="63" d="100"/>
        </p:scale>
        <p:origin x="108" y="204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2D0DF-767C-4F34-87D5-3BA54741297D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FB4F7-4B63-4F84-A0F5-7ABD50124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79196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58391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637587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516782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95978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275174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154369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7033565" algn="l" defTabSz="175839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FB4F7-4B63-4F84-A0F5-7ABD501249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518" y="914402"/>
            <a:ext cx="13014333" cy="4800600"/>
          </a:xfrm>
        </p:spPr>
        <p:txBody>
          <a:bodyPr anchor="b">
            <a:normAutofit/>
          </a:bodyPr>
          <a:lstStyle>
            <a:lvl1pPr algn="ctr">
              <a:defRPr sz="72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518" y="5829300"/>
            <a:ext cx="13014333" cy="285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20" y="7099298"/>
            <a:ext cx="148590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69418" y="1398168"/>
            <a:ext cx="12338916" cy="4747464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20" y="7949405"/>
            <a:ext cx="14859000" cy="740568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9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9" y="914402"/>
            <a:ext cx="14858999" cy="4686299"/>
          </a:xfrm>
        </p:spPr>
        <p:txBody>
          <a:bodyPr anchor="ctr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515100"/>
            <a:ext cx="14859000" cy="2171700"/>
          </a:xfrm>
        </p:spPr>
        <p:txBody>
          <a:bodyPr anchor="ctr">
            <a:normAutofit/>
          </a:bodyPr>
          <a:lstStyle>
            <a:lvl1pPr marL="0" indent="0" algn="l">
              <a:buNone/>
              <a:defRPr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9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4918" y="118023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6718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914402"/>
            <a:ext cx="13944597" cy="4114799"/>
          </a:xfrm>
        </p:spPr>
        <p:txBody>
          <a:bodyPr anchor="ctr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571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515100"/>
            <a:ext cx="14859000" cy="2171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1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8" y="4962872"/>
            <a:ext cx="14859000" cy="2203200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6" y="7166072"/>
            <a:ext cx="14859002" cy="12906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54918" y="1180236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56718" y="4114800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914402"/>
            <a:ext cx="13944597" cy="4114799"/>
          </a:xfrm>
        </p:spPr>
        <p:txBody>
          <a:bodyPr anchor="ctr">
            <a:normAutofit/>
          </a:bodyPr>
          <a:lstStyle>
            <a:lvl1pPr algn="l">
              <a:defRPr sz="4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2118" y="5829300"/>
            <a:ext cx="14859000" cy="1333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6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7162800"/>
            <a:ext cx="14859000" cy="15240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31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9" y="914402"/>
            <a:ext cx="14858999" cy="41147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2118" y="5257800"/>
            <a:ext cx="14859000" cy="12573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2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17" y="6515100"/>
            <a:ext cx="14859000" cy="21717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8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36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5347" y="914399"/>
            <a:ext cx="3315771" cy="77724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2118" y="914400"/>
            <a:ext cx="11315700" cy="7772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9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4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41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520" y="4962872"/>
            <a:ext cx="13030200" cy="2203200"/>
          </a:xfrm>
        </p:spPr>
        <p:txBody>
          <a:bodyPr anchor="b"/>
          <a:lstStyle>
            <a:lvl1pPr algn="r">
              <a:defRPr sz="6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6517" y="7166072"/>
            <a:ext cx="13030202" cy="1290600"/>
          </a:xfrm>
        </p:spPr>
        <p:txBody>
          <a:bodyPr anchor="t">
            <a:normAutofit/>
          </a:bodyPr>
          <a:lstStyle>
            <a:lvl1pPr marL="0" indent="0" algn="r">
              <a:buNone/>
              <a:defRPr sz="3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08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2118" y="4000499"/>
            <a:ext cx="7315200" cy="4686302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5918" y="4000500"/>
            <a:ext cx="7315200" cy="4686300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921" y="3987800"/>
            <a:ext cx="6883397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12118" y="4864894"/>
            <a:ext cx="7315200" cy="3821906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64700" y="4000500"/>
            <a:ext cx="6906420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5919" y="4864894"/>
            <a:ext cx="7315202" cy="3821906"/>
          </a:xfrm>
        </p:spPr>
        <p:txBody>
          <a:bodyPr anchor="t">
            <a:normAutofit/>
          </a:bodyPr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5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8FE60-1BDE-4F70-B585-3F6B2B1757F3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80535-27F4-45B6-829B-C5A04B1B6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56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400300"/>
            <a:ext cx="5323682" cy="2057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5719" y="914402"/>
            <a:ext cx="8915402" cy="7772400"/>
          </a:xfrm>
        </p:spPr>
        <p:txBody>
          <a:bodyPr anchor="ctr"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4457700"/>
            <a:ext cx="5323682" cy="2743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2117" y="2400300"/>
            <a:ext cx="8001002" cy="2057400"/>
          </a:xfrm>
        </p:spPr>
        <p:txBody>
          <a:bodyPr anchor="b">
            <a:normAutofit/>
          </a:bodyPr>
          <a:lstStyle>
            <a:lvl1pPr algn="l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50600" y="-27432"/>
            <a:ext cx="4914899" cy="1035558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2117" y="4457700"/>
            <a:ext cx="8001002" cy="2743200"/>
          </a:xfr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98818" y="8824913"/>
            <a:ext cx="1371600" cy="547688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12118" y="8824913"/>
            <a:ext cx="7658100" cy="547688"/>
          </a:xfrm>
        </p:spPr>
        <p:txBody>
          <a:bodyPr/>
          <a:lstStyle/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113919" y="8824913"/>
            <a:ext cx="483851" cy="547688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7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2120" y="914400"/>
            <a:ext cx="14858997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2120" y="4000499"/>
            <a:ext cx="14858997" cy="4686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56418" y="8824913"/>
            <a:ext cx="24003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2118" y="8824913"/>
            <a:ext cx="113157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Website URL and phone number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9" y="8824913"/>
            <a:ext cx="8267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847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76" r:id="rId18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4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3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7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2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79425"/>
            <a:ext cx="18288000" cy="2800350"/>
          </a:xfrm>
        </p:spPr>
        <p:txBody>
          <a:bodyPr>
            <a:normAutofit/>
          </a:bodyPr>
          <a:lstStyle/>
          <a:p>
            <a:pPr algn="ctr"/>
            <a:r>
              <a:rPr lang="en-US" sz="8500" b="1" dirty="0" smtClean="0">
                <a:ln w="3200">
                  <a:noFill/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Event Name </a:t>
            </a:r>
            <a:br>
              <a:rPr lang="en-US" sz="8500" b="1" dirty="0" smtClean="0">
                <a:ln w="3200">
                  <a:noFill/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8500" b="1" dirty="0" smtClean="0">
                <a:ln w="3200">
                  <a:noFill/>
                  <a:prstDash val="solid"/>
                  <a:rou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or advertising hook</a:t>
            </a:r>
            <a:endParaRPr lang="en-US" sz="8500" b="1" dirty="0">
              <a:ln w="3200">
                <a:noFill/>
                <a:prstDash val="solid"/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8915400" y="3543300"/>
            <a:ext cx="9372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Details</a:t>
            </a:r>
          </a:p>
          <a:p>
            <a:pPr algn="ctr"/>
            <a:r>
              <a:rPr lang="en-US" sz="5400" dirty="0" smtClean="0"/>
              <a:t>Date</a:t>
            </a:r>
          </a:p>
          <a:p>
            <a:pPr algn="ctr"/>
            <a:r>
              <a:rPr lang="en-US" sz="5400" dirty="0" smtClean="0"/>
              <a:t>Time</a:t>
            </a:r>
          </a:p>
          <a:p>
            <a:pPr algn="ctr"/>
            <a:r>
              <a:rPr lang="en-US" sz="5400" dirty="0" smtClean="0"/>
              <a:t>Place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9105900"/>
            <a:ext cx="16459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Website URL and phone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615</TotalTime>
  <Words>16</Words>
  <Application>Microsoft Office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Mesh</vt:lpstr>
      <vt:lpstr>Event Name  or advertising hook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TV Slide Sample 2</dc:title>
  <dc:creator>UC Marketing Group</dc:creator>
  <cp:lastModifiedBy>Whittaker, Kelsey</cp:lastModifiedBy>
  <cp:revision>7</cp:revision>
  <dcterms:created xsi:type="dcterms:W3CDTF">2011-11-15T21:50:57Z</dcterms:created>
  <dcterms:modified xsi:type="dcterms:W3CDTF">2020-12-15T15:42:47Z</dcterms:modified>
</cp:coreProperties>
</file>