
<file path=[Content_Types].xml><?xml version="1.0" encoding="utf-8"?>
<Types xmlns="http://schemas.openxmlformats.org/package/2006/content-types">
  <Default Extension="fntdata" ContentType="application/x-fontdata"/>
  <Default Extension="gif" ContentType="image/gif"/>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Maven Pro" panose="020B0604020202020204" charset="0"/>
      <p:regular r:id="rId20"/>
      <p:bold r:id="rId21"/>
    </p:embeddedFont>
    <p:embeddedFont>
      <p:font typeface="Nunito"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c4811d0387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c4811d0387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c4811d0387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c4811d038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c4811d0387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c4811d0387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c4811d0387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3c4811d0387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500"/>
              </a:spcBef>
              <a:spcAft>
                <a:spcPts val="1500"/>
              </a:spcAft>
              <a:buNone/>
            </a:pPr>
            <a:r>
              <a:rPr lang="en" sz="1200">
                <a:solidFill>
                  <a:schemeClr val="dk1"/>
                </a:solidFill>
                <a:latin typeface="Nunito"/>
                <a:ea typeface="Nunito"/>
                <a:cs typeface="Nunito"/>
                <a:sym typeface="Nunito"/>
              </a:rPr>
              <a:t>Ways to engage in savoring - senses-paying attention-being fully present in the moment</a:t>
            </a:r>
            <a:endParaRPr sz="1200">
              <a:solidFill>
                <a:schemeClr val="dk1"/>
              </a:solidFill>
              <a:latin typeface="Nunito"/>
              <a:ea typeface="Nunito"/>
              <a:cs typeface="Nunito"/>
              <a:sym typeface="Nunito"/>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3cc3972a1bd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3cc3972a1b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3c4811d038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3c4811d038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c4811d0387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c4811d0387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cc3972a1b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cc3972a1b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Outline next four steps of the process- “You will be given two options for this activity. We will listen to each option and the directions for how to approach each before we begin the activity. I will make sure you have what you need to get started.  Then you will have the opportunity to practice savoring for a few minutes. When the timer goes off, please immediately begin journaling about the experience without discussion. There will be prompts up here if you need help getting started. We will have time to talk and discuss after journaling.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c4811d038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3c4811d038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 your senses. SLow your roll. So much of our food intake (especially as Americans) is thoughtless.. A snack in the car, dinner with the TV etc… THe point of this is to slow down and use your senses to NOTICE and experience the food. See if/how that changes eating it for you.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c4811d0387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3c4811d0387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c4811d0387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c4811d0387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c4833d7dac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c4833d7dac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c4811d038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3c4811d038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c4811d0387_0_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c4811d0387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3cc3972a1bd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3cc3972a1b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c4811d0387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c4811d0387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3"/>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7343003" y="3409675"/>
            <a:ext cx="1691422" cy="1732548"/>
            <a:chOff x="7343003" y="3409675"/>
            <a:chExt cx="1691422" cy="1732548"/>
          </a:xfrm>
        </p:grpSpPr>
        <p:grpSp>
          <p:nvGrpSpPr>
            <p:cNvPr id="11" name="Google Shape;11;p2"/>
            <p:cNvGrpSpPr/>
            <p:nvPr/>
          </p:nvGrpSpPr>
          <p:grpSpPr>
            <a:xfrm>
              <a:off x="7343003" y="4453711"/>
              <a:ext cx="316800" cy="688513"/>
              <a:chOff x="7343003" y="4453711"/>
              <a:chExt cx="316800" cy="688513"/>
            </a:xfrm>
          </p:grpSpPr>
          <p:sp>
            <p:nvSpPr>
              <p:cNvPr id="12" name="Google Shape;12;p2"/>
              <p:cNvSpPr/>
              <p:nvPr/>
            </p:nvSpPr>
            <p:spPr>
              <a:xfrm>
                <a:off x="7343003"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343003"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14;p2"/>
            <p:cNvGrpSpPr/>
            <p:nvPr/>
          </p:nvGrpSpPr>
          <p:grpSpPr>
            <a:xfrm>
              <a:off x="7801210" y="4105700"/>
              <a:ext cx="316800" cy="1036523"/>
              <a:chOff x="7801210" y="4105700"/>
              <a:chExt cx="316800" cy="1036523"/>
            </a:xfrm>
          </p:grpSpPr>
          <p:sp>
            <p:nvSpPr>
              <p:cNvPr id="15" name="Google Shape;15;p2"/>
              <p:cNvSpPr/>
              <p:nvPr/>
            </p:nvSpPr>
            <p:spPr>
              <a:xfrm>
                <a:off x="7801210"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7801210"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801210"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a:off x="8259418" y="3757688"/>
              <a:ext cx="316800" cy="1384535"/>
              <a:chOff x="8259418" y="3757688"/>
              <a:chExt cx="316800" cy="1384535"/>
            </a:xfrm>
          </p:grpSpPr>
          <p:sp>
            <p:nvSpPr>
              <p:cNvPr id="19" name="Google Shape;19;p2"/>
              <p:cNvSpPr/>
              <p:nvPr/>
            </p:nvSpPr>
            <p:spPr>
              <a:xfrm>
                <a:off x="8259418"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259418"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259418"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8259418"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 name="Google Shape;23;p2"/>
            <p:cNvGrpSpPr/>
            <p:nvPr/>
          </p:nvGrpSpPr>
          <p:grpSpPr>
            <a:xfrm>
              <a:off x="8717625" y="3409675"/>
              <a:ext cx="316800" cy="1732548"/>
              <a:chOff x="8717625" y="3409675"/>
              <a:chExt cx="316800" cy="1732548"/>
            </a:xfrm>
          </p:grpSpPr>
          <p:sp>
            <p:nvSpPr>
              <p:cNvPr id="24" name="Google Shape;24;p2"/>
              <p:cNvSpPr/>
              <p:nvPr/>
            </p:nvSpPr>
            <p:spPr>
              <a:xfrm>
                <a:off x="8717625" y="4453711"/>
                <a:ext cx="316800" cy="688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717625" y="3757688"/>
                <a:ext cx="316800" cy="1384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8717625" y="4105700"/>
                <a:ext cx="316800" cy="1036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717625" y="3409675"/>
                <a:ext cx="316800" cy="1732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8717625" y="4801723"/>
                <a:ext cx="316800" cy="340500"/>
              </a:xfrm>
              <a:prstGeom prst="round2SameRect">
                <a:avLst>
                  <a:gd name="adj1" fmla="val 50000"/>
                  <a:gd name="adj2" fmla="val 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043503" y="0"/>
            <a:ext cx="3814072" cy="3839102"/>
            <a:chOff x="5043503" y="0"/>
            <a:chExt cx="3814072" cy="3839102"/>
          </a:xfrm>
        </p:grpSpPr>
        <p:sp>
          <p:nvSpPr>
            <p:cNvPr id="30" name="Google Shape;30;p2"/>
            <p:cNvSpPr/>
            <p:nvPr/>
          </p:nvSpPr>
          <p:spPr>
            <a:xfrm>
              <a:off x="8460975" y="1817775"/>
              <a:ext cx="396600" cy="3966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9830444">
              <a:off x="6469759" y="3480728"/>
              <a:ext cx="320148" cy="32014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 name="Google Shape;32;p2"/>
            <p:cNvGrpSpPr/>
            <p:nvPr/>
          </p:nvGrpSpPr>
          <p:grpSpPr>
            <a:xfrm>
              <a:off x="7647812" y="2704283"/>
              <a:ext cx="635219" cy="635219"/>
              <a:chOff x="6725724" y="2701260"/>
              <a:chExt cx="1208101" cy="1208100"/>
            </a:xfrm>
          </p:grpSpPr>
          <p:sp>
            <p:nvSpPr>
              <p:cNvPr id="33" name="Google Shape;33;p2"/>
              <p:cNvSpPr/>
              <p:nvPr/>
            </p:nvSpPr>
            <p:spPr>
              <a:xfrm rot="5400000">
                <a:off x="6725725" y="2701260"/>
                <a:ext cx="1208100" cy="12081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5400000">
                <a:off x="6725724" y="2701260"/>
                <a:ext cx="1208100" cy="1208100"/>
              </a:xfrm>
              <a:prstGeom prst="pie">
                <a:avLst>
                  <a:gd name="adj1" fmla="val 8244818"/>
                  <a:gd name="adj2" fmla="val 16246175"/>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5400000">
                <a:off x="6954988" y="2930398"/>
                <a:ext cx="749700" cy="7497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 name="Google Shape;36;p2"/>
            <p:cNvSpPr/>
            <p:nvPr/>
          </p:nvSpPr>
          <p:spPr>
            <a:xfrm>
              <a:off x="8460975" y="1817775"/>
              <a:ext cx="396600" cy="396600"/>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 name="Google Shape;37;p2"/>
            <p:cNvGrpSpPr/>
            <p:nvPr/>
          </p:nvGrpSpPr>
          <p:grpSpPr>
            <a:xfrm>
              <a:off x="7952720" y="179238"/>
              <a:ext cx="873165" cy="873003"/>
              <a:chOff x="7754428" y="208725"/>
              <a:chExt cx="541800" cy="541800"/>
            </a:xfrm>
          </p:grpSpPr>
          <p:sp>
            <p:nvSpPr>
              <p:cNvPr id="38" name="Google Shape;38;p2"/>
              <p:cNvSpPr/>
              <p:nvPr/>
            </p:nvSpPr>
            <p:spPr>
              <a:xfrm rot="-8647347">
                <a:off x="7831319" y="285616"/>
                <a:ext cx="388018" cy="388018"/>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rot="-8647347">
                <a:off x="7831319" y="285616"/>
                <a:ext cx="388018" cy="388018"/>
              </a:xfrm>
              <a:prstGeom prst="pie">
                <a:avLst>
                  <a:gd name="adj1" fmla="val 19376841"/>
                  <a:gd name="adj2" fmla="val 12313574"/>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 name="Google Shape;40;p2"/>
            <p:cNvSpPr/>
            <p:nvPr/>
          </p:nvSpPr>
          <p:spPr>
            <a:xfrm>
              <a:off x="5399840" y="356365"/>
              <a:ext cx="2577000" cy="257700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rot="2043858">
              <a:off x="5503813" y="460310"/>
              <a:ext cx="2369480" cy="2369480"/>
            </a:xfrm>
            <a:prstGeom prst="ellipse">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399795" y="360281"/>
              <a:ext cx="2577000" cy="2577000"/>
            </a:xfrm>
            <a:prstGeom prst="pie">
              <a:avLst>
                <a:gd name="adj1" fmla="val 8801158"/>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rot="2044777">
              <a:off x="5911449" y="867729"/>
              <a:ext cx="1554223" cy="1554223"/>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399795" y="356358"/>
              <a:ext cx="2577000" cy="2577000"/>
            </a:xfrm>
            <a:prstGeom prst="pie">
              <a:avLst>
                <a:gd name="adj1" fmla="val 1255410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rot="-9830444">
              <a:off x="6469759" y="3480727"/>
              <a:ext cx="320148" cy="320148"/>
            </a:xfrm>
            <a:prstGeom prst="pie">
              <a:avLst>
                <a:gd name="adj1" fmla="val 19376841"/>
                <a:gd name="adj2" fmla="val 16200000"/>
              </a:avLst>
            </a:prstGeom>
            <a:solidFill>
              <a:schemeClr val="lt1">
                <a:alpha val="941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 name="Google Shape;46;p2"/>
          <p:cNvSpPr txBox="1">
            <a:spLocks noGrp="1"/>
          </p:cNvSpPr>
          <p:nvPr>
            <p:ph type="ctrTitle"/>
          </p:nvPr>
        </p:nvSpPr>
        <p:spPr>
          <a:xfrm>
            <a:off x="824000" y="1613813"/>
            <a:ext cx="42555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47" name="Google Shape;47;p2"/>
          <p:cNvSpPr txBox="1">
            <a:spLocks noGrp="1"/>
          </p:cNvSpPr>
          <p:nvPr>
            <p:ph type="subTitle" idx="1"/>
          </p:nvPr>
        </p:nvSpPr>
        <p:spPr>
          <a:xfrm>
            <a:off x="824000" y="3596300"/>
            <a:ext cx="4255500" cy="6954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a:endParaRPr/>
          </a:p>
        </p:txBody>
      </p:sp>
      <p:sp>
        <p:nvSpPr>
          <p:cNvPr id="48" name="Google Shape;48;p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49"/>
        <p:cNvGrpSpPr/>
        <p:nvPr/>
      </p:nvGrpSpPr>
      <p:grpSpPr>
        <a:xfrm>
          <a:off x="0" y="0"/>
          <a:ext cx="0" cy="0"/>
          <a:chOff x="0" y="0"/>
          <a:chExt cx="0" cy="0"/>
        </a:xfrm>
      </p:grpSpPr>
      <p:grpSp>
        <p:nvGrpSpPr>
          <p:cNvPr id="50" name="Google Shape;50;p3"/>
          <p:cNvGrpSpPr/>
          <p:nvPr/>
        </p:nvGrpSpPr>
        <p:grpSpPr>
          <a:xfrm>
            <a:off x="146769" y="3406"/>
            <a:ext cx="1233215" cy="1384535"/>
            <a:chOff x="146769" y="3406"/>
            <a:chExt cx="1233215" cy="1384535"/>
          </a:xfrm>
        </p:grpSpPr>
        <p:grpSp>
          <p:nvGrpSpPr>
            <p:cNvPr id="51" name="Google Shape;51;p3"/>
            <p:cNvGrpSpPr/>
            <p:nvPr/>
          </p:nvGrpSpPr>
          <p:grpSpPr>
            <a:xfrm>
              <a:off x="1063183" y="3406"/>
              <a:ext cx="316800" cy="688513"/>
              <a:chOff x="1063183" y="3406"/>
              <a:chExt cx="316800" cy="688513"/>
            </a:xfrm>
          </p:grpSpPr>
          <p:sp>
            <p:nvSpPr>
              <p:cNvPr id="52" name="Google Shape;52;p3"/>
              <p:cNvSpPr/>
              <p:nvPr/>
            </p:nvSpPr>
            <p:spPr>
              <a:xfrm rot="10800000">
                <a:off x="1063183"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0800000">
                <a:off x="1063183"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4" name="Google Shape;54;p3"/>
            <p:cNvGrpSpPr/>
            <p:nvPr/>
          </p:nvGrpSpPr>
          <p:grpSpPr>
            <a:xfrm>
              <a:off x="604976" y="3406"/>
              <a:ext cx="316800" cy="1036524"/>
              <a:chOff x="604976" y="3406"/>
              <a:chExt cx="316800" cy="1036524"/>
            </a:xfrm>
          </p:grpSpPr>
          <p:sp>
            <p:nvSpPr>
              <p:cNvPr id="55" name="Google Shape;55;p3"/>
              <p:cNvSpPr/>
              <p:nvPr/>
            </p:nvSpPr>
            <p:spPr>
              <a:xfrm rot="10800000">
                <a:off x="604976"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0800000">
                <a:off x="604976"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0800000">
                <a:off x="604976"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8" name="Google Shape;58;p3"/>
            <p:cNvGrpSpPr/>
            <p:nvPr/>
          </p:nvGrpSpPr>
          <p:grpSpPr>
            <a:xfrm>
              <a:off x="146769" y="3406"/>
              <a:ext cx="316800" cy="1384535"/>
              <a:chOff x="146769" y="3406"/>
              <a:chExt cx="316800" cy="1384535"/>
            </a:xfrm>
          </p:grpSpPr>
          <p:sp>
            <p:nvSpPr>
              <p:cNvPr id="59" name="Google Shape;59;p3"/>
              <p:cNvSpPr/>
              <p:nvPr/>
            </p:nvSpPr>
            <p:spPr>
              <a:xfrm rot="10800000">
                <a:off x="146769" y="3419"/>
                <a:ext cx="316800" cy="688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10800000">
                <a:off x="146769" y="3441"/>
                <a:ext cx="316800" cy="1384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10800000">
                <a:off x="146769" y="3430"/>
                <a:ext cx="316800" cy="1036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10800000">
                <a:off x="146769" y="3406"/>
                <a:ext cx="316800" cy="340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63" name="Google Shape;63;p3"/>
          <p:cNvGrpSpPr/>
          <p:nvPr/>
        </p:nvGrpSpPr>
        <p:grpSpPr>
          <a:xfrm>
            <a:off x="6775084" y="2904008"/>
            <a:ext cx="2186148" cy="2239500"/>
            <a:chOff x="6775084" y="2904008"/>
            <a:chExt cx="2186148" cy="2239500"/>
          </a:xfrm>
        </p:grpSpPr>
        <p:grpSp>
          <p:nvGrpSpPr>
            <p:cNvPr id="64" name="Google Shape;64;p3"/>
            <p:cNvGrpSpPr/>
            <p:nvPr/>
          </p:nvGrpSpPr>
          <p:grpSpPr>
            <a:xfrm>
              <a:off x="6775084" y="4253708"/>
              <a:ext cx="409500" cy="889800"/>
              <a:chOff x="6775084" y="4253708"/>
              <a:chExt cx="409500" cy="889800"/>
            </a:xfrm>
          </p:grpSpPr>
          <p:sp>
            <p:nvSpPr>
              <p:cNvPr id="65" name="Google Shape;65;p3"/>
              <p:cNvSpPr/>
              <p:nvPr/>
            </p:nvSpPr>
            <p:spPr>
              <a:xfrm>
                <a:off x="6775084"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6775084"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3"/>
            <p:cNvGrpSpPr/>
            <p:nvPr/>
          </p:nvGrpSpPr>
          <p:grpSpPr>
            <a:xfrm>
              <a:off x="7367299" y="3804008"/>
              <a:ext cx="409500" cy="1339500"/>
              <a:chOff x="7367299" y="3804008"/>
              <a:chExt cx="409500" cy="1339500"/>
            </a:xfrm>
          </p:grpSpPr>
          <p:sp>
            <p:nvSpPr>
              <p:cNvPr id="68" name="Google Shape;68;p3"/>
              <p:cNvSpPr/>
              <p:nvPr/>
            </p:nvSpPr>
            <p:spPr>
              <a:xfrm>
                <a:off x="7367299"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a:off x="7367299"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7367299"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71;p3"/>
            <p:cNvGrpSpPr/>
            <p:nvPr/>
          </p:nvGrpSpPr>
          <p:grpSpPr>
            <a:xfrm>
              <a:off x="7959516" y="3354008"/>
              <a:ext cx="409500" cy="1789500"/>
              <a:chOff x="7959516" y="3354008"/>
              <a:chExt cx="409500" cy="1789500"/>
            </a:xfrm>
          </p:grpSpPr>
          <p:sp>
            <p:nvSpPr>
              <p:cNvPr id="72" name="Google Shape;72;p3"/>
              <p:cNvSpPr/>
              <p:nvPr/>
            </p:nvSpPr>
            <p:spPr>
              <a:xfrm>
                <a:off x="7959516"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a:off x="7959516"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a:off x="7959516"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7959516"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 name="Google Shape;76;p3"/>
            <p:cNvGrpSpPr/>
            <p:nvPr/>
          </p:nvGrpSpPr>
          <p:grpSpPr>
            <a:xfrm>
              <a:off x="8551731" y="2904008"/>
              <a:ext cx="409500" cy="2239500"/>
              <a:chOff x="8551731" y="2904008"/>
              <a:chExt cx="409500" cy="2239500"/>
            </a:xfrm>
          </p:grpSpPr>
          <p:sp>
            <p:nvSpPr>
              <p:cNvPr id="77" name="Google Shape;77;p3"/>
              <p:cNvSpPr/>
              <p:nvPr/>
            </p:nvSpPr>
            <p:spPr>
              <a:xfrm>
                <a:off x="8551731" y="4253708"/>
                <a:ext cx="409500" cy="8898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a:off x="8551731" y="3354008"/>
                <a:ext cx="409500" cy="178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a:off x="8551731" y="3804008"/>
                <a:ext cx="409500" cy="13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a:off x="8551731" y="2904008"/>
                <a:ext cx="409500" cy="22395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8551731" y="4703408"/>
                <a:ext cx="409500" cy="4401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82" name="Google Shape;82;p3"/>
          <p:cNvSpPr txBox="1">
            <a:spLocks noGrp="1"/>
          </p:cNvSpPr>
          <p:nvPr>
            <p:ph type="title"/>
          </p:nvPr>
        </p:nvSpPr>
        <p:spPr>
          <a:xfrm>
            <a:off x="824000" y="1613825"/>
            <a:ext cx="5857800" cy="18729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83" name="Google Shape;83;p3"/>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4"/>
        <p:cNvGrpSpPr/>
        <p:nvPr/>
      </p:nvGrpSpPr>
      <p:grpSpPr>
        <a:xfrm>
          <a:off x="0" y="0"/>
          <a:ext cx="0" cy="0"/>
          <a:chOff x="0" y="0"/>
          <a:chExt cx="0" cy="0"/>
        </a:xfrm>
      </p:grpSpPr>
      <p:grpSp>
        <p:nvGrpSpPr>
          <p:cNvPr id="85" name="Google Shape;85;p4"/>
          <p:cNvGrpSpPr/>
          <p:nvPr/>
        </p:nvGrpSpPr>
        <p:grpSpPr>
          <a:xfrm>
            <a:off x="625966" y="299376"/>
            <a:ext cx="999312" cy="999312"/>
            <a:chOff x="348199" y="179450"/>
            <a:chExt cx="1116300" cy="1116300"/>
          </a:xfrm>
        </p:grpSpPr>
        <p:sp>
          <p:nvSpPr>
            <p:cNvPr id="86" name="Google Shape;86;p4"/>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4"/>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9" name="Google Shape;89;p4"/>
          <p:cNvSpPr txBox="1">
            <a:spLocks noGrp="1"/>
          </p:cNvSpPr>
          <p:nvPr>
            <p:ph type="body" idx="1"/>
          </p:nvPr>
        </p:nvSpPr>
        <p:spPr>
          <a:xfrm>
            <a:off x="1303800" y="1990050"/>
            <a:ext cx="70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0" name="Google Shape;90;p4"/>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1"/>
        <p:cNvGrpSpPr/>
        <p:nvPr/>
      </p:nvGrpSpPr>
      <p:grpSpPr>
        <a:xfrm>
          <a:off x="0" y="0"/>
          <a:ext cx="0" cy="0"/>
          <a:chOff x="0" y="0"/>
          <a:chExt cx="0" cy="0"/>
        </a:xfrm>
      </p:grpSpPr>
      <p:grpSp>
        <p:nvGrpSpPr>
          <p:cNvPr id="92" name="Google Shape;92;p5"/>
          <p:cNvGrpSpPr/>
          <p:nvPr/>
        </p:nvGrpSpPr>
        <p:grpSpPr>
          <a:xfrm>
            <a:off x="625966" y="299376"/>
            <a:ext cx="999312" cy="999312"/>
            <a:chOff x="348199" y="179450"/>
            <a:chExt cx="1116300" cy="1116300"/>
          </a:xfrm>
        </p:grpSpPr>
        <p:sp>
          <p:nvSpPr>
            <p:cNvPr id="93" name="Google Shape;93;p5"/>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5"/>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5"/>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96" name="Google Shape;96;p5"/>
          <p:cNvSpPr txBox="1">
            <a:spLocks noGrp="1"/>
          </p:cNvSpPr>
          <p:nvPr>
            <p:ph type="body" idx="1"/>
          </p:nvPr>
        </p:nvSpPr>
        <p:spPr>
          <a:xfrm>
            <a:off x="130380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7" name="Google Shape;97;p5"/>
          <p:cNvSpPr txBox="1">
            <a:spLocks noGrp="1"/>
          </p:cNvSpPr>
          <p:nvPr>
            <p:ph type="body" idx="2"/>
          </p:nvPr>
        </p:nvSpPr>
        <p:spPr>
          <a:xfrm>
            <a:off x="4903650" y="1990050"/>
            <a:ext cx="3430500" cy="2541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98" name="Google Shape;98;p5"/>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9"/>
        <p:cNvGrpSpPr/>
        <p:nvPr/>
      </p:nvGrpSpPr>
      <p:grpSpPr>
        <a:xfrm>
          <a:off x="0" y="0"/>
          <a:ext cx="0" cy="0"/>
          <a:chOff x="0" y="0"/>
          <a:chExt cx="0" cy="0"/>
        </a:xfrm>
      </p:grpSpPr>
      <p:grpSp>
        <p:nvGrpSpPr>
          <p:cNvPr id="100" name="Google Shape;100;p6"/>
          <p:cNvGrpSpPr/>
          <p:nvPr/>
        </p:nvGrpSpPr>
        <p:grpSpPr>
          <a:xfrm>
            <a:off x="625966" y="299376"/>
            <a:ext cx="999312" cy="999312"/>
            <a:chOff x="348199" y="179450"/>
            <a:chExt cx="1116300" cy="1116300"/>
          </a:xfrm>
        </p:grpSpPr>
        <p:sp>
          <p:nvSpPr>
            <p:cNvPr id="101" name="Google Shape;101;p6"/>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6"/>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3" name="Google Shape;103;p6"/>
          <p:cNvSpPr txBox="1">
            <a:spLocks noGrp="1"/>
          </p:cNvSpPr>
          <p:nvPr>
            <p:ph type="title"/>
          </p:nvPr>
        </p:nvSpPr>
        <p:spPr>
          <a:xfrm>
            <a:off x="1303800" y="598575"/>
            <a:ext cx="7030500" cy="9993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4" name="Google Shape;104;p6"/>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5"/>
        <p:cNvGrpSpPr/>
        <p:nvPr/>
      </p:nvGrpSpPr>
      <p:grpSpPr>
        <a:xfrm>
          <a:off x="0" y="0"/>
          <a:ext cx="0" cy="0"/>
          <a:chOff x="0" y="0"/>
          <a:chExt cx="0" cy="0"/>
        </a:xfrm>
      </p:grpSpPr>
      <p:grpSp>
        <p:nvGrpSpPr>
          <p:cNvPr id="106" name="Google Shape;106;p7"/>
          <p:cNvGrpSpPr/>
          <p:nvPr/>
        </p:nvGrpSpPr>
        <p:grpSpPr>
          <a:xfrm>
            <a:off x="625966" y="299376"/>
            <a:ext cx="999312" cy="999312"/>
            <a:chOff x="348199" y="179450"/>
            <a:chExt cx="1116300" cy="1116300"/>
          </a:xfrm>
        </p:grpSpPr>
        <p:sp>
          <p:nvSpPr>
            <p:cNvPr id="107" name="Google Shape;107;p7"/>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 name="Google Shape;109;p7"/>
          <p:cNvSpPr txBox="1">
            <a:spLocks noGrp="1"/>
          </p:cNvSpPr>
          <p:nvPr>
            <p:ph type="title"/>
          </p:nvPr>
        </p:nvSpPr>
        <p:spPr>
          <a:xfrm>
            <a:off x="1303800" y="598575"/>
            <a:ext cx="3312000" cy="15900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0" name="Google Shape;110;p7"/>
          <p:cNvSpPr txBox="1">
            <a:spLocks noGrp="1"/>
          </p:cNvSpPr>
          <p:nvPr>
            <p:ph type="body" idx="1"/>
          </p:nvPr>
        </p:nvSpPr>
        <p:spPr>
          <a:xfrm>
            <a:off x="1303800" y="2309675"/>
            <a:ext cx="3312000" cy="22218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11" name="Google Shape;111;p7"/>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1"/>
        </a:solidFill>
        <a:effectLst/>
      </p:bgPr>
    </p:bg>
    <p:spTree>
      <p:nvGrpSpPr>
        <p:cNvPr id="1" name="Shape 112"/>
        <p:cNvGrpSpPr/>
        <p:nvPr/>
      </p:nvGrpSpPr>
      <p:grpSpPr>
        <a:xfrm>
          <a:off x="0" y="0"/>
          <a:ext cx="0" cy="0"/>
          <a:chOff x="0" y="0"/>
          <a:chExt cx="0" cy="0"/>
        </a:xfrm>
      </p:grpSpPr>
      <p:grpSp>
        <p:nvGrpSpPr>
          <p:cNvPr id="113" name="Google Shape;113;p8"/>
          <p:cNvGrpSpPr/>
          <p:nvPr/>
        </p:nvGrpSpPr>
        <p:grpSpPr>
          <a:xfrm>
            <a:off x="6866714" y="1306"/>
            <a:ext cx="2267451" cy="2601690"/>
            <a:chOff x="6790514" y="1306"/>
            <a:chExt cx="2267451" cy="2601690"/>
          </a:xfrm>
        </p:grpSpPr>
        <p:grpSp>
          <p:nvGrpSpPr>
            <p:cNvPr id="114" name="Google Shape;114;p8"/>
            <p:cNvGrpSpPr/>
            <p:nvPr/>
          </p:nvGrpSpPr>
          <p:grpSpPr>
            <a:xfrm>
              <a:off x="7067465" y="1306"/>
              <a:ext cx="1990500" cy="1990200"/>
              <a:chOff x="7067465" y="1306"/>
              <a:chExt cx="1990500" cy="1990200"/>
            </a:xfrm>
          </p:grpSpPr>
          <p:sp>
            <p:nvSpPr>
              <p:cNvPr id="115" name="Google Shape;115;p8"/>
              <p:cNvSpPr/>
              <p:nvPr/>
            </p:nvSpPr>
            <p:spPr>
              <a:xfrm rot="-8648551">
                <a:off x="7594313" y="527721"/>
                <a:ext cx="937226" cy="937226"/>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648551">
                <a:off x="7594313" y="527721"/>
                <a:ext cx="937226" cy="937226"/>
              </a:xfrm>
              <a:prstGeom prst="pie">
                <a:avLst>
                  <a:gd name="adj1" fmla="val 19376841"/>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8649154">
                <a:off x="7349891" y="283705"/>
                <a:ext cx="1425647" cy="14254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a:off x="8207126" y="1807996"/>
              <a:ext cx="795000" cy="795000"/>
              <a:chOff x="8207126" y="1807996"/>
              <a:chExt cx="795000" cy="795000"/>
            </a:xfrm>
          </p:grpSpPr>
          <p:sp>
            <p:nvSpPr>
              <p:cNvPr id="119" name="Google Shape;119;p8"/>
              <p:cNvSpPr/>
              <p:nvPr/>
            </p:nvSpPr>
            <p:spPr>
              <a:xfrm rot="2152054">
                <a:off x="8319942" y="1920813"/>
                <a:ext cx="569367" cy="569367"/>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2150259">
                <a:off x="8408218" y="2008610"/>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2150259">
                <a:off x="8408218" y="2008610"/>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a:off x="6790514" y="118857"/>
              <a:ext cx="548700" cy="548700"/>
              <a:chOff x="6790514" y="118857"/>
              <a:chExt cx="548700" cy="548700"/>
            </a:xfrm>
          </p:grpSpPr>
          <p:sp>
            <p:nvSpPr>
              <p:cNvPr id="123" name="Google Shape;123;p8"/>
              <p:cNvSpPr/>
              <p:nvPr/>
            </p:nvSpPr>
            <p:spPr>
              <a:xfrm rot="2150259">
                <a:off x="6868362" y="196705"/>
                <a:ext cx="393004" cy="393004"/>
              </a:xfrm>
              <a:prstGeom prst="ellipse">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2150259">
                <a:off x="6868362" y="196705"/>
                <a:ext cx="393004" cy="393004"/>
              </a:xfrm>
              <a:prstGeom prst="pie">
                <a:avLst>
                  <a:gd name="adj1" fmla="val 5699893"/>
                  <a:gd name="adj2" fmla="val 12313574"/>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25" name="Google Shape;125;p8"/>
          <p:cNvSpPr txBox="1">
            <a:spLocks noGrp="1"/>
          </p:cNvSpPr>
          <p:nvPr>
            <p:ph type="title"/>
          </p:nvPr>
        </p:nvSpPr>
        <p:spPr>
          <a:xfrm>
            <a:off x="824000" y="763600"/>
            <a:ext cx="5857800" cy="35733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26" name="Google Shape;126;p8"/>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7"/>
        <p:cNvGrpSpPr/>
        <p:nvPr/>
      </p:nvGrpSpPr>
      <p:grpSpPr>
        <a:xfrm>
          <a:off x="0" y="0"/>
          <a:ext cx="0" cy="0"/>
          <a:chOff x="0" y="0"/>
          <a:chExt cx="0" cy="0"/>
        </a:xfrm>
      </p:grpSpPr>
      <p:grpSp>
        <p:nvGrpSpPr>
          <p:cNvPr id="128" name="Google Shape;128;p9"/>
          <p:cNvGrpSpPr/>
          <p:nvPr/>
        </p:nvGrpSpPr>
        <p:grpSpPr>
          <a:xfrm>
            <a:off x="625966" y="299376"/>
            <a:ext cx="999312" cy="999312"/>
            <a:chOff x="348199" y="179450"/>
            <a:chExt cx="1116300" cy="1116300"/>
          </a:xfrm>
        </p:grpSpPr>
        <p:sp>
          <p:nvSpPr>
            <p:cNvPr id="129" name="Google Shape;129;p9"/>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1" name="Google Shape;131;p9"/>
          <p:cNvSpPr txBox="1">
            <a:spLocks noGrp="1"/>
          </p:cNvSpPr>
          <p:nvPr>
            <p:ph type="title"/>
          </p:nvPr>
        </p:nvSpPr>
        <p:spPr>
          <a:xfrm>
            <a:off x="1303800" y="598575"/>
            <a:ext cx="3430500" cy="19902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32" name="Google Shape;132;p9"/>
          <p:cNvSpPr txBox="1">
            <a:spLocks noGrp="1"/>
          </p:cNvSpPr>
          <p:nvPr>
            <p:ph type="subTitle" idx="1"/>
          </p:nvPr>
        </p:nvSpPr>
        <p:spPr>
          <a:xfrm>
            <a:off x="1303800" y="2743203"/>
            <a:ext cx="3430500" cy="7260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a:endParaRPr/>
          </a:p>
        </p:txBody>
      </p:sp>
      <p:sp>
        <p:nvSpPr>
          <p:cNvPr id="133" name="Google Shape;133;p9"/>
          <p:cNvSpPr txBox="1">
            <a:spLocks noGrp="1"/>
          </p:cNvSpPr>
          <p:nvPr>
            <p:ph type="body" idx="2"/>
          </p:nvPr>
        </p:nvSpPr>
        <p:spPr>
          <a:xfrm>
            <a:off x="4903700" y="661000"/>
            <a:ext cx="3430500" cy="3870600"/>
          </a:xfrm>
          <a:prstGeom prst="rect">
            <a:avLst/>
          </a:prstGeom>
          <a:ln w="9525" cap="flat" cmpd="sng">
            <a:solidFill>
              <a:schemeClr val="lt1"/>
            </a:solidFill>
            <a:prstDash val="solid"/>
            <a:round/>
            <a:headEnd type="none" w="sm" len="sm"/>
            <a:tailEnd type="none" w="sm" len="sm"/>
          </a:ln>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134" name="Google Shape;134;p9"/>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5"/>
        <p:cNvGrpSpPr/>
        <p:nvPr/>
      </p:nvGrpSpPr>
      <p:grpSpPr>
        <a:xfrm>
          <a:off x="0" y="0"/>
          <a:ext cx="0" cy="0"/>
          <a:chOff x="0" y="0"/>
          <a:chExt cx="0" cy="0"/>
        </a:xfrm>
      </p:grpSpPr>
      <p:grpSp>
        <p:nvGrpSpPr>
          <p:cNvPr id="136" name="Google Shape;136;p10"/>
          <p:cNvGrpSpPr/>
          <p:nvPr/>
        </p:nvGrpSpPr>
        <p:grpSpPr>
          <a:xfrm>
            <a:off x="713373" y="3847119"/>
            <a:ext cx="825392" cy="825392"/>
            <a:chOff x="348199" y="179450"/>
            <a:chExt cx="1116300" cy="1116300"/>
          </a:xfrm>
        </p:grpSpPr>
        <p:sp>
          <p:nvSpPr>
            <p:cNvPr id="137" name="Google Shape;137;p10"/>
            <p:cNvSpPr/>
            <p:nvPr/>
          </p:nvSpPr>
          <p:spPr>
            <a:xfrm rot="-5400000">
              <a:off x="574557" y="405788"/>
              <a:ext cx="663600" cy="6636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0"/>
            <p:cNvSpPr/>
            <p:nvPr/>
          </p:nvSpPr>
          <p:spPr>
            <a:xfrm rot="-5400000">
              <a:off x="348199" y="179450"/>
              <a:ext cx="1116300" cy="1116300"/>
            </a:xfrm>
            <a:prstGeom prst="pie">
              <a:avLst>
                <a:gd name="adj1" fmla="val 10792838"/>
                <a:gd name="adj2" fmla="val 16200000"/>
              </a:avLst>
            </a:prstGeom>
            <a:solidFill>
              <a:schemeClr val="dk2">
                <a:alpha val="1255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9" name="Google Shape;139;p10"/>
          <p:cNvSpPr txBox="1">
            <a:spLocks noGrp="1"/>
          </p:cNvSpPr>
          <p:nvPr>
            <p:ph type="body" idx="1"/>
          </p:nvPr>
        </p:nvSpPr>
        <p:spPr>
          <a:xfrm>
            <a:off x="1303800" y="4138975"/>
            <a:ext cx="5843100" cy="534900"/>
          </a:xfrm>
          <a:prstGeom prst="rect">
            <a:avLst/>
          </a:prstGeom>
        </p:spPr>
        <p:txBody>
          <a:bodyPr spcFirstLastPara="1" wrap="square" lIns="91425" tIns="91425" rIns="91425" bIns="91425" anchor="t" anchorCtr="0">
            <a:normAutofit/>
          </a:bodyPr>
          <a:lstStyle>
            <a:lvl1pPr marL="457200" lvl="0" indent="-228600">
              <a:lnSpc>
                <a:spcPct val="100000"/>
              </a:lnSpc>
              <a:spcBef>
                <a:spcPts val="0"/>
              </a:spcBef>
              <a:spcAft>
                <a:spcPts val="0"/>
              </a:spcAft>
              <a:buSzPts val="1300"/>
              <a:buNone/>
              <a:defRPr/>
            </a:lvl1pPr>
          </a:lstStyle>
          <a:p>
            <a:endParaRPr/>
          </a:p>
        </p:txBody>
      </p:sp>
      <p:sp>
        <p:nvSpPr>
          <p:cNvPr id="140" name="Google Shape;140;p10"/>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3"/>
        </a:solidFill>
        <a:effectLst/>
      </p:bgPr>
    </p:bg>
    <p:spTree>
      <p:nvGrpSpPr>
        <p:cNvPr id="1" name="Shape 141"/>
        <p:cNvGrpSpPr/>
        <p:nvPr/>
      </p:nvGrpSpPr>
      <p:grpSpPr>
        <a:xfrm>
          <a:off x="0" y="0"/>
          <a:ext cx="0" cy="0"/>
          <a:chOff x="0" y="0"/>
          <a:chExt cx="0" cy="0"/>
        </a:xfrm>
      </p:grpSpPr>
      <p:grpSp>
        <p:nvGrpSpPr>
          <p:cNvPr id="142" name="Google Shape;142;p11"/>
          <p:cNvGrpSpPr/>
          <p:nvPr/>
        </p:nvGrpSpPr>
        <p:grpSpPr>
          <a:xfrm>
            <a:off x="52" y="4099200"/>
            <a:ext cx="9144036" cy="1044300"/>
            <a:chOff x="52" y="4099200"/>
            <a:chExt cx="9144036" cy="1044300"/>
          </a:xfrm>
        </p:grpSpPr>
        <p:grpSp>
          <p:nvGrpSpPr>
            <p:cNvPr id="143" name="Google Shape;143;p11"/>
            <p:cNvGrpSpPr/>
            <p:nvPr/>
          </p:nvGrpSpPr>
          <p:grpSpPr>
            <a:xfrm>
              <a:off x="52" y="4309200"/>
              <a:ext cx="231622" cy="834300"/>
              <a:chOff x="2688737" y="4301380"/>
              <a:chExt cx="231900" cy="834300"/>
            </a:xfrm>
          </p:grpSpPr>
          <p:sp>
            <p:nvSpPr>
              <p:cNvPr id="144" name="Google Shape;144;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8" name="Google Shape;148;p11"/>
            <p:cNvGrpSpPr/>
            <p:nvPr/>
          </p:nvGrpSpPr>
          <p:grpSpPr>
            <a:xfrm>
              <a:off x="371406" y="4099200"/>
              <a:ext cx="231622" cy="1044300"/>
              <a:chOff x="2688737" y="4091380"/>
              <a:chExt cx="231900" cy="1044300"/>
            </a:xfrm>
          </p:grpSpPr>
          <p:sp>
            <p:nvSpPr>
              <p:cNvPr id="149" name="Google Shape;149;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1"/>
              <p:cNvSpPr/>
              <p:nvPr/>
            </p:nvSpPr>
            <p:spPr>
              <a:xfrm flipH="1">
                <a:off x="2688737" y="4091380"/>
                <a:ext cx="2319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a:off x="742761" y="4309200"/>
              <a:ext cx="231622" cy="834300"/>
              <a:chOff x="2688737" y="4301380"/>
              <a:chExt cx="231900" cy="834300"/>
            </a:xfrm>
          </p:grpSpPr>
          <p:sp>
            <p:nvSpPr>
              <p:cNvPr id="155" name="Google Shape;155;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flipH="1">
                <a:off x="2688737" y="4301380"/>
                <a:ext cx="2319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9" name="Google Shape;159;p11"/>
            <p:cNvGrpSpPr/>
            <p:nvPr/>
          </p:nvGrpSpPr>
          <p:grpSpPr>
            <a:xfrm>
              <a:off x="1114115" y="4518900"/>
              <a:ext cx="231622" cy="624600"/>
              <a:chOff x="2688737" y="4511080"/>
              <a:chExt cx="231900" cy="624600"/>
            </a:xfrm>
          </p:grpSpPr>
          <p:sp>
            <p:nvSpPr>
              <p:cNvPr id="160" name="Google Shape;160;p11"/>
              <p:cNvSpPr/>
              <p:nvPr/>
            </p:nvSpPr>
            <p:spPr>
              <a:xfrm flipH="1">
                <a:off x="2688737" y="4720780"/>
                <a:ext cx="2319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flipH="1">
                <a:off x="2688737" y="4511080"/>
                <a:ext cx="2319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flipH="1">
                <a:off x="2688737" y="4930480"/>
                <a:ext cx="2319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3" name="Google Shape;163;p11"/>
            <p:cNvGrpSpPr/>
            <p:nvPr/>
          </p:nvGrpSpPr>
          <p:grpSpPr>
            <a:xfrm>
              <a:off x="1856753" y="4099200"/>
              <a:ext cx="231600" cy="1044300"/>
              <a:chOff x="1856753" y="4099200"/>
              <a:chExt cx="231600" cy="1044300"/>
            </a:xfrm>
          </p:grpSpPr>
          <p:sp>
            <p:nvSpPr>
              <p:cNvPr id="164" name="Google Shape;164;p11"/>
              <p:cNvSpPr/>
              <p:nvPr/>
            </p:nvSpPr>
            <p:spPr>
              <a:xfrm flipH="1">
                <a:off x="185675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1"/>
              <p:cNvSpPr/>
              <p:nvPr/>
            </p:nvSpPr>
            <p:spPr>
              <a:xfrm flipH="1">
                <a:off x="185675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11"/>
              <p:cNvSpPr/>
              <p:nvPr/>
            </p:nvSpPr>
            <p:spPr>
              <a:xfrm flipH="1">
                <a:off x="185675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11"/>
              <p:cNvSpPr/>
              <p:nvPr/>
            </p:nvSpPr>
            <p:spPr>
              <a:xfrm flipH="1">
                <a:off x="1856753"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flipH="1">
                <a:off x="185675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9" name="Google Shape;169;p11"/>
            <p:cNvGrpSpPr/>
            <p:nvPr/>
          </p:nvGrpSpPr>
          <p:grpSpPr>
            <a:xfrm>
              <a:off x="2228107" y="4309200"/>
              <a:ext cx="231600" cy="834300"/>
              <a:chOff x="2228107" y="4309200"/>
              <a:chExt cx="231600" cy="834300"/>
            </a:xfrm>
          </p:grpSpPr>
          <p:sp>
            <p:nvSpPr>
              <p:cNvPr id="170" name="Google Shape;170;p11"/>
              <p:cNvSpPr/>
              <p:nvPr/>
            </p:nvSpPr>
            <p:spPr>
              <a:xfrm flipH="1">
                <a:off x="222810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flipH="1">
                <a:off x="2228107"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flipH="1">
                <a:off x="222810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flipH="1">
                <a:off x="222810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4" name="Google Shape;174;p11"/>
            <p:cNvGrpSpPr/>
            <p:nvPr/>
          </p:nvGrpSpPr>
          <p:grpSpPr>
            <a:xfrm>
              <a:off x="2599462" y="4518900"/>
              <a:ext cx="231600" cy="624600"/>
              <a:chOff x="2599462" y="4518900"/>
              <a:chExt cx="231600" cy="624600"/>
            </a:xfrm>
          </p:grpSpPr>
          <p:sp>
            <p:nvSpPr>
              <p:cNvPr id="175" name="Google Shape;175;p11"/>
              <p:cNvSpPr/>
              <p:nvPr/>
            </p:nvSpPr>
            <p:spPr>
              <a:xfrm flipH="1">
                <a:off x="259946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flipH="1">
                <a:off x="259946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flipH="1">
                <a:off x="259946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8" name="Google Shape;178;p11"/>
            <p:cNvGrpSpPr/>
            <p:nvPr/>
          </p:nvGrpSpPr>
          <p:grpSpPr>
            <a:xfrm>
              <a:off x="3342171" y="4099200"/>
              <a:ext cx="231600" cy="1044300"/>
              <a:chOff x="3342171" y="4099200"/>
              <a:chExt cx="231600" cy="1044300"/>
            </a:xfrm>
          </p:grpSpPr>
          <p:sp>
            <p:nvSpPr>
              <p:cNvPr id="179" name="Google Shape;179;p11"/>
              <p:cNvSpPr/>
              <p:nvPr/>
            </p:nvSpPr>
            <p:spPr>
              <a:xfrm flipH="1">
                <a:off x="334217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11"/>
              <p:cNvSpPr/>
              <p:nvPr/>
            </p:nvSpPr>
            <p:spPr>
              <a:xfrm flipH="1">
                <a:off x="334217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11"/>
              <p:cNvSpPr/>
              <p:nvPr/>
            </p:nvSpPr>
            <p:spPr>
              <a:xfrm flipH="1">
                <a:off x="334217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1"/>
              <p:cNvSpPr/>
              <p:nvPr/>
            </p:nvSpPr>
            <p:spPr>
              <a:xfrm flipH="1">
                <a:off x="3342171"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1"/>
              <p:cNvSpPr/>
              <p:nvPr/>
            </p:nvSpPr>
            <p:spPr>
              <a:xfrm flipH="1">
                <a:off x="334217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4" name="Google Shape;184;p11"/>
            <p:cNvGrpSpPr/>
            <p:nvPr/>
          </p:nvGrpSpPr>
          <p:grpSpPr>
            <a:xfrm>
              <a:off x="3713525" y="4309200"/>
              <a:ext cx="231600" cy="834300"/>
              <a:chOff x="3713525" y="4309200"/>
              <a:chExt cx="231600" cy="834300"/>
            </a:xfrm>
          </p:grpSpPr>
          <p:sp>
            <p:nvSpPr>
              <p:cNvPr id="185" name="Google Shape;185;p11"/>
              <p:cNvSpPr/>
              <p:nvPr/>
            </p:nvSpPr>
            <p:spPr>
              <a:xfrm flipH="1">
                <a:off x="371352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1"/>
              <p:cNvSpPr/>
              <p:nvPr/>
            </p:nvSpPr>
            <p:spPr>
              <a:xfrm flipH="1">
                <a:off x="3713525"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1"/>
              <p:cNvSpPr/>
              <p:nvPr/>
            </p:nvSpPr>
            <p:spPr>
              <a:xfrm flipH="1">
                <a:off x="371352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1"/>
              <p:cNvSpPr/>
              <p:nvPr/>
            </p:nvSpPr>
            <p:spPr>
              <a:xfrm flipH="1">
                <a:off x="371352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1"/>
            <p:cNvGrpSpPr/>
            <p:nvPr/>
          </p:nvGrpSpPr>
          <p:grpSpPr>
            <a:xfrm>
              <a:off x="1485398" y="4309200"/>
              <a:ext cx="231600" cy="834300"/>
              <a:chOff x="1485398" y="4309200"/>
              <a:chExt cx="231600" cy="834300"/>
            </a:xfrm>
          </p:grpSpPr>
          <p:sp>
            <p:nvSpPr>
              <p:cNvPr id="190" name="Google Shape;190;p11"/>
              <p:cNvSpPr/>
              <p:nvPr/>
            </p:nvSpPr>
            <p:spPr>
              <a:xfrm flipH="1">
                <a:off x="148539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1"/>
              <p:cNvSpPr/>
              <p:nvPr/>
            </p:nvSpPr>
            <p:spPr>
              <a:xfrm flipH="1">
                <a:off x="148539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1"/>
              <p:cNvSpPr/>
              <p:nvPr/>
            </p:nvSpPr>
            <p:spPr>
              <a:xfrm flipH="1">
                <a:off x="148539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1"/>
              <p:cNvSpPr/>
              <p:nvPr/>
            </p:nvSpPr>
            <p:spPr>
              <a:xfrm flipH="1">
                <a:off x="148539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4" name="Google Shape;194;p11"/>
            <p:cNvGrpSpPr/>
            <p:nvPr/>
          </p:nvGrpSpPr>
          <p:grpSpPr>
            <a:xfrm>
              <a:off x="4084879" y="4518900"/>
              <a:ext cx="231600" cy="624600"/>
              <a:chOff x="4084879" y="4518900"/>
              <a:chExt cx="231600" cy="624600"/>
            </a:xfrm>
          </p:grpSpPr>
          <p:sp>
            <p:nvSpPr>
              <p:cNvPr id="195" name="Google Shape;195;p11"/>
              <p:cNvSpPr/>
              <p:nvPr/>
            </p:nvSpPr>
            <p:spPr>
              <a:xfrm flipH="1">
                <a:off x="40848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1"/>
              <p:cNvSpPr/>
              <p:nvPr/>
            </p:nvSpPr>
            <p:spPr>
              <a:xfrm flipH="1">
                <a:off x="40848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1"/>
              <p:cNvSpPr/>
              <p:nvPr/>
            </p:nvSpPr>
            <p:spPr>
              <a:xfrm flipH="1">
                <a:off x="40848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11"/>
            <p:cNvGrpSpPr/>
            <p:nvPr/>
          </p:nvGrpSpPr>
          <p:grpSpPr>
            <a:xfrm>
              <a:off x="2970816" y="4309200"/>
              <a:ext cx="231600" cy="834300"/>
              <a:chOff x="2970816" y="4309200"/>
              <a:chExt cx="231600" cy="834300"/>
            </a:xfrm>
          </p:grpSpPr>
          <p:sp>
            <p:nvSpPr>
              <p:cNvPr id="199" name="Google Shape;199;p11"/>
              <p:cNvSpPr/>
              <p:nvPr/>
            </p:nvSpPr>
            <p:spPr>
              <a:xfrm flipH="1">
                <a:off x="297081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1"/>
              <p:cNvSpPr/>
              <p:nvPr/>
            </p:nvSpPr>
            <p:spPr>
              <a:xfrm flipH="1">
                <a:off x="297081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11"/>
              <p:cNvSpPr/>
              <p:nvPr/>
            </p:nvSpPr>
            <p:spPr>
              <a:xfrm flipH="1">
                <a:off x="297081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1"/>
              <p:cNvSpPr/>
              <p:nvPr/>
            </p:nvSpPr>
            <p:spPr>
              <a:xfrm flipH="1">
                <a:off x="297081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3" name="Google Shape;203;p11"/>
            <p:cNvGrpSpPr/>
            <p:nvPr/>
          </p:nvGrpSpPr>
          <p:grpSpPr>
            <a:xfrm>
              <a:off x="4456234" y="4309200"/>
              <a:ext cx="231600" cy="834300"/>
              <a:chOff x="4456234" y="4309200"/>
              <a:chExt cx="231600" cy="834300"/>
            </a:xfrm>
          </p:grpSpPr>
          <p:sp>
            <p:nvSpPr>
              <p:cNvPr id="204" name="Google Shape;204;p11"/>
              <p:cNvSpPr/>
              <p:nvPr/>
            </p:nvSpPr>
            <p:spPr>
              <a:xfrm flipH="1">
                <a:off x="445623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11"/>
              <p:cNvSpPr/>
              <p:nvPr/>
            </p:nvSpPr>
            <p:spPr>
              <a:xfrm flipH="1">
                <a:off x="445623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1"/>
              <p:cNvSpPr/>
              <p:nvPr/>
            </p:nvSpPr>
            <p:spPr>
              <a:xfrm flipH="1">
                <a:off x="445623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1"/>
              <p:cNvSpPr/>
              <p:nvPr/>
            </p:nvSpPr>
            <p:spPr>
              <a:xfrm flipH="1">
                <a:off x="445623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8" name="Google Shape;208;p11"/>
            <p:cNvGrpSpPr/>
            <p:nvPr/>
          </p:nvGrpSpPr>
          <p:grpSpPr>
            <a:xfrm>
              <a:off x="4827588" y="4099200"/>
              <a:ext cx="231600" cy="1044300"/>
              <a:chOff x="4827588" y="4099200"/>
              <a:chExt cx="231600" cy="1044300"/>
            </a:xfrm>
          </p:grpSpPr>
          <p:sp>
            <p:nvSpPr>
              <p:cNvPr id="209" name="Google Shape;209;p11"/>
              <p:cNvSpPr/>
              <p:nvPr/>
            </p:nvSpPr>
            <p:spPr>
              <a:xfrm flipH="1">
                <a:off x="48275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1"/>
              <p:cNvSpPr/>
              <p:nvPr/>
            </p:nvSpPr>
            <p:spPr>
              <a:xfrm flipH="1">
                <a:off x="48275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1"/>
              <p:cNvSpPr/>
              <p:nvPr/>
            </p:nvSpPr>
            <p:spPr>
              <a:xfrm flipH="1">
                <a:off x="48275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11"/>
              <p:cNvSpPr/>
              <p:nvPr/>
            </p:nvSpPr>
            <p:spPr>
              <a:xfrm flipH="1">
                <a:off x="4827588"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1"/>
              <p:cNvSpPr/>
              <p:nvPr/>
            </p:nvSpPr>
            <p:spPr>
              <a:xfrm flipH="1">
                <a:off x="48275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4" name="Google Shape;214;p11"/>
            <p:cNvGrpSpPr/>
            <p:nvPr/>
          </p:nvGrpSpPr>
          <p:grpSpPr>
            <a:xfrm>
              <a:off x="5198943" y="4309200"/>
              <a:ext cx="231600" cy="834300"/>
              <a:chOff x="5198943" y="4309200"/>
              <a:chExt cx="231600" cy="834300"/>
            </a:xfrm>
          </p:grpSpPr>
          <p:sp>
            <p:nvSpPr>
              <p:cNvPr id="215" name="Google Shape;215;p11"/>
              <p:cNvSpPr/>
              <p:nvPr/>
            </p:nvSpPr>
            <p:spPr>
              <a:xfrm flipH="1">
                <a:off x="519894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11"/>
              <p:cNvSpPr/>
              <p:nvPr/>
            </p:nvSpPr>
            <p:spPr>
              <a:xfrm flipH="1">
                <a:off x="5198943"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1"/>
              <p:cNvSpPr/>
              <p:nvPr/>
            </p:nvSpPr>
            <p:spPr>
              <a:xfrm flipH="1">
                <a:off x="519894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1"/>
              <p:cNvSpPr/>
              <p:nvPr/>
            </p:nvSpPr>
            <p:spPr>
              <a:xfrm flipH="1">
                <a:off x="519894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11"/>
            <p:cNvGrpSpPr/>
            <p:nvPr/>
          </p:nvGrpSpPr>
          <p:grpSpPr>
            <a:xfrm>
              <a:off x="5570297" y="4518900"/>
              <a:ext cx="231600" cy="624600"/>
              <a:chOff x="5570297" y="4518900"/>
              <a:chExt cx="231600" cy="624600"/>
            </a:xfrm>
          </p:grpSpPr>
          <p:sp>
            <p:nvSpPr>
              <p:cNvPr id="220" name="Google Shape;220;p11"/>
              <p:cNvSpPr/>
              <p:nvPr/>
            </p:nvSpPr>
            <p:spPr>
              <a:xfrm flipH="1">
                <a:off x="5570297"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11"/>
              <p:cNvSpPr/>
              <p:nvPr/>
            </p:nvSpPr>
            <p:spPr>
              <a:xfrm flipH="1">
                <a:off x="5570297"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1"/>
              <p:cNvSpPr/>
              <p:nvPr/>
            </p:nvSpPr>
            <p:spPr>
              <a:xfrm flipH="1">
                <a:off x="5570297"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3" name="Google Shape;223;p11"/>
            <p:cNvGrpSpPr/>
            <p:nvPr/>
          </p:nvGrpSpPr>
          <p:grpSpPr>
            <a:xfrm>
              <a:off x="5941652" y="4309200"/>
              <a:ext cx="231600" cy="834300"/>
              <a:chOff x="5941652" y="4309200"/>
              <a:chExt cx="231600" cy="834300"/>
            </a:xfrm>
          </p:grpSpPr>
          <p:sp>
            <p:nvSpPr>
              <p:cNvPr id="224" name="Google Shape;224;p11"/>
              <p:cNvSpPr/>
              <p:nvPr/>
            </p:nvSpPr>
            <p:spPr>
              <a:xfrm flipH="1">
                <a:off x="5941652"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1"/>
              <p:cNvSpPr/>
              <p:nvPr/>
            </p:nvSpPr>
            <p:spPr>
              <a:xfrm flipH="1">
                <a:off x="5941652"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1"/>
              <p:cNvSpPr/>
              <p:nvPr/>
            </p:nvSpPr>
            <p:spPr>
              <a:xfrm flipH="1">
                <a:off x="5941652"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1"/>
              <p:cNvSpPr/>
              <p:nvPr/>
            </p:nvSpPr>
            <p:spPr>
              <a:xfrm flipH="1">
                <a:off x="5941652"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8" name="Google Shape;228;p11"/>
            <p:cNvGrpSpPr/>
            <p:nvPr/>
          </p:nvGrpSpPr>
          <p:grpSpPr>
            <a:xfrm>
              <a:off x="6313006" y="4099200"/>
              <a:ext cx="231600" cy="1044300"/>
              <a:chOff x="6313006" y="4099200"/>
              <a:chExt cx="231600" cy="1044300"/>
            </a:xfrm>
          </p:grpSpPr>
          <p:sp>
            <p:nvSpPr>
              <p:cNvPr id="229" name="Google Shape;229;p11"/>
              <p:cNvSpPr/>
              <p:nvPr/>
            </p:nvSpPr>
            <p:spPr>
              <a:xfrm flipH="1">
                <a:off x="6313006"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1"/>
              <p:cNvSpPr/>
              <p:nvPr/>
            </p:nvSpPr>
            <p:spPr>
              <a:xfrm flipH="1">
                <a:off x="6313006"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1"/>
              <p:cNvSpPr/>
              <p:nvPr/>
            </p:nvSpPr>
            <p:spPr>
              <a:xfrm flipH="1">
                <a:off x="6313006"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1"/>
              <p:cNvSpPr/>
              <p:nvPr/>
            </p:nvSpPr>
            <p:spPr>
              <a:xfrm flipH="1">
                <a:off x="6313006"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1"/>
              <p:cNvSpPr/>
              <p:nvPr/>
            </p:nvSpPr>
            <p:spPr>
              <a:xfrm flipH="1">
                <a:off x="6313006"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1"/>
            <p:cNvGrpSpPr/>
            <p:nvPr/>
          </p:nvGrpSpPr>
          <p:grpSpPr>
            <a:xfrm>
              <a:off x="6684361" y="4309200"/>
              <a:ext cx="231600" cy="834300"/>
              <a:chOff x="6684361" y="4309200"/>
              <a:chExt cx="231600" cy="834300"/>
            </a:xfrm>
          </p:grpSpPr>
          <p:sp>
            <p:nvSpPr>
              <p:cNvPr id="235" name="Google Shape;235;p11"/>
              <p:cNvSpPr/>
              <p:nvPr/>
            </p:nvSpPr>
            <p:spPr>
              <a:xfrm flipH="1">
                <a:off x="6684361"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1"/>
              <p:cNvSpPr/>
              <p:nvPr/>
            </p:nvSpPr>
            <p:spPr>
              <a:xfrm flipH="1">
                <a:off x="6684361"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1"/>
              <p:cNvSpPr/>
              <p:nvPr/>
            </p:nvSpPr>
            <p:spPr>
              <a:xfrm flipH="1">
                <a:off x="6684361"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1"/>
              <p:cNvSpPr/>
              <p:nvPr/>
            </p:nvSpPr>
            <p:spPr>
              <a:xfrm flipH="1">
                <a:off x="6684361"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1"/>
            <p:cNvGrpSpPr/>
            <p:nvPr/>
          </p:nvGrpSpPr>
          <p:grpSpPr>
            <a:xfrm>
              <a:off x="7055715" y="4518900"/>
              <a:ext cx="231600" cy="624600"/>
              <a:chOff x="7055715" y="4518900"/>
              <a:chExt cx="231600" cy="624600"/>
            </a:xfrm>
          </p:grpSpPr>
          <p:sp>
            <p:nvSpPr>
              <p:cNvPr id="240" name="Google Shape;240;p11"/>
              <p:cNvSpPr/>
              <p:nvPr/>
            </p:nvSpPr>
            <p:spPr>
              <a:xfrm flipH="1">
                <a:off x="7055715"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1"/>
              <p:cNvSpPr/>
              <p:nvPr/>
            </p:nvSpPr>
            <p:spPr>
              <a:xfrm flipH="1">
                <a:off x="7055715"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1"/>
              <p:cNvSpPr/>
              <p:nvPr/>
            </p:nvSpPr>
            <p:spPr>
              <a:xfrm flipH="1">
                <a:off x="7055715"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3" name="Google Shape;243;p11"/>
            <p:cNvGrpSpPr/>
            <p:nvPr/>
          </p:nvGrpSpPr>
          <p:grpSpPr>
            <a:xfrm>
              <a:off x="7798424" y="4099200"/>
              <a:ext cx="231600" cy="1044300"/>
              <a:chOff x="7798424" y="4099200"/>
              <a:chExt cx="231600" cy="1044300"/>
            </a:xfrm>
          </p:grpSpPr>
          <p:sp>
            <p:nvSpPr>
              <p:cNvPr id="244" name="Google Shape;244;p11"/>
              <p:cNvSpPr/>
              <p:nvPr/>
            </p:nvSpPr>
            <p:spPr>
              <a:xfrm flipH="1">
                <a:off x="7798424"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1"/>
              <p:cNvSpPr/>
              <p:nvPr/>
            </p:nvSpPr>
            <p:spPr>
              <a:xfrm flipH="1">
                <a:off x="7798424"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1"/>
              <p:cNvSpPr/>
              <p:nvPr/>
            </p:nvSpPr>
            <p:spPr>
              <a:xfrm flipH="1">
                <a:off x="7798424"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1"/>
              <p:cNvSpPr/>
              <p:nvPr/>
            </p:nvSpPr>
            <p:spPr>
              <a:xfrm flipH="1">
                <a:off x="7798424" y="4099200"/>
                <a:ext cx="231600" cy="104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1"/>
              <p:cNvSpPr/>
              <p:nvPr/>
            </p:nvSpPr>
            <p:spPr>
              <a:xfrm flipH="1">
                <a:off x="7798424"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9" name="Google Shape;249;p11"/>
            <p:cNvGrpSpPr/>
            <p:nvPr/>
          </p:nvGrpSpPr>
          <p:grpSpPr>
            <a:xfrm>
              <a:off x="8169779" y="4309200"/>
              <a:ext cx="231600" cy="834300"/>
              <a:chOff x="8169779" y="4309200"/>
              <a:chExt cx="231600" cy="834300"/>
            </a:xfrm>
          </p:grpSpPr>
          <p:sp>
            <p:nvSpPr>
              <p:cNvPr id="250" name="Google Shape;250;p11"/>
              <p:cNvSpPr/>
              <p:nvPr/>
            </p:nvSpPr>
            <p:spPr>
              <a:xfrm flipH="1">
                <a:off x="8169779"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1"/>
              <p:cNvSpPr/>
              <p:nvPr/>
            </p:nvSpPr>
            <p:spPr>
              <a:xfrm flipH="1">
                <a:off x="8169779"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1"/>
              <p:cNvSpPr/>
              <p:nvPr/>
            </p:nvSpPr>
            <p:spPr>
              <a:xfrm flipH="1">
                <a:off x="8169779"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1"/>
              <p:cNvSpPr/>
              <p:nvPr/>
            </p:nvSpPr>
            <p:spPr>
              <a:xfrm flipH="1">
                <a:off x="8169779"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11"/>
            <p:cNvGrpSpPr/>
            <p:nvPr/>
          </p:nvGrpSpPr>
          <p:grpSpPr>
            <a:xfrm>
              <a:off x="7427070" y="4309200"/>
              <a:ext cx="231600" cy="834300"/>
              <a:chOff x="7427070" y="4309200"/>
              <a:chExt cx="231600" cy="834300"/>
            </a:xfrm>
          </p:grpSpPr>
          <p:sp>
            <p:nvSpPr>
              <p:cNvPr id="255" name="Google Shape;255;p11"/>
              <p:cNvSpPr/>
              <p:nvPr/>
            </p:nvSpPr>
            <p:spPr>
              <a:xfrm flipH="1">
                <a:off x="7427070"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1"/>
              <p:cNvSpPr/>
              <p:nvPr/>
            </p:nvSpPr>
            <p:spPr>
              <a:xfrm flipH="1">
                <a:off x="7427070"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1"/>
              <p:cNvSpPr/>
              <p:nvPr/>
            </p:nvSpPr>
            <p:spPr>
              <a:xfrm flipH="1">
                <a:off x="7427070"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1"/>
              <p:cNvSpPr/>
              <p:nvPr/>
            </p:nvSpPr>
            <p:spPr>
              <a:xfrm flipH="1">
                <a:off x="7427070"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9" name="Google Shape;259;p11"/>
            <p:cNvGrpSpPr/>
            <p:nvPr/>
          </p:nvGrpSpPr>
          <p:grpSpPr>
            <a:xfrm>
              <a:off x="8541133" y="4518900"/>
              <a:ext cx="231600" cy="624600"/>
              <a:chOff x="8541133" y="4518900"/>
              <a:chExt cx="231600" cy="624600"/>
            </a:xfrm>
          </p:grpSpPr>
          <p:sp>
            <p:nvSpPr>
              <p:cNvPr id="260" name="Google Shape;260;p11"/>
              <p:cNvSpPr/>
              <p:nvPr/>
            </p:nvSpPr>
            <p:spPr>
              <a:xfrm flipH="1">
                <a:off x="8541133"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1"/>
              <p:cNvSpPr/>
              <p:nvPr/>
            </p:nvSpPr>
            <p:spPr>
              <a:xfrm flipH="1">
                <a:off x="8541133"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flipH="1">
                <a:off x="8541133"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1"/>
            <p:cNvGrpSpPr/>
            <p:nvPr/>
          </p:nvGrpSpPr>
          <p:grpSpPr>
            <a:xfrm>
              <a:off x="8912488" y="4309200"/>
              <a:ext cx="231600" cy="834300"/>
              <a:chOff x="8912488" y="4309200"/>
              <a:chExt cx="231600" cy="834300"/>
            </a:xfrm>
          </p:grpSpPr>
          <p:sp>
            <p:nvSpPr>
              <p:cNvPr id="264" name="Google Shape;264;p11"/>
              <p:cNvSpPr/>
              <p:nvPr/>
            </p:nvSpPr>
            <p:spPr>
              <a:xfrm flipH="1">
                <a:off x="8912488" y="4728600"/>
                <a:ext cx="231600" cy="4149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flipH="1">
                <a:off x="8912488" y="4309200"/>
                <a:ext cx="231600" cy="8343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11"/>
              <p:cNvSpPr/>
              <p:nvPr/>
            </p:nvSpPr>
            <p:spPr>
              <a:xfrm flipH="1">
                <a:off x="8912488" y="4518900"/>
                <a:ext cx="231600" cy="6246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1"/>
              <p:cNvSpPr/>
              <p:nvPr/>
            </p:nvSpPr>
            <p:spPr>
              <a:xfrm flipH="1">
                <a:off x="8912488" y="4938300"/>
                <a:ext cx="231600" cy="205200"/>
              </a:xfrm>
              <a:prstGeom prst="round2SameRect">
                <a:avLst>
                  <a:gd name="adj1" fmla="val 50000"/>
                  <a:gd name="adj2" fmla="val 0"/>
                </a:avLst>
              </a:prstGeom>
              <a:solidFill>
                <a:schemeClr val="lt1">
                  <a:alpha val="90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68" name="Google Shape;268;p11"/>
          <p:cNvSpPr txBox="1">
            <a:spLocks noGrp="1"/>
          </p:cNvSpPr>
          <p:nvPr>
            <p:ph type="title" hasCustomPrompt="1"/>
          </p:nvPr>
        </p:nvSpPr>
        <p:spPr>
          <a:xfrm>
            <a:off x="1388625" y="772725"/>
            <a:ext cx="6366900" cy="18633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8000"/>
              <a:buNone/>
              <a:defRPr sz="8000">
                <a:solidFill>
                  <a:schemeClr val="lt1"/>
                </a:solidFill>
              </a:defRPr>
            </a:lvl1pPr>
            <a:lvl2pPr lvl="1" algn="ctr">
              <a:spcBef>
                <a:spcPts val="0"/>
              </a:spcBef>
              <a:spcAft>
                <a:spcPts val="0"/>
              </a:spcAft>
              <a:buClr>
                <a:schemeClr val="lt1"/>
              </a:buClr>
              <a:buSzPts val="8000"/>
              <a:buNone/>
              <a:defRPr sz="8000">
                <a:solidFill>
                  <a:schemeClr val="lt1"/>
                </a:solidFill>
              </a:defRPr>
            </a:lvl2pPr>
            <a:lvl3pPr lvl="2" algn="ctr">
              <a:spcBef>
                <a:spcPts val="0"/>
              </a:spcBef>
              <a:spcAft>
                <a:spcPts val="0"/>
              </a:spcAft>
              <a:buClr>
                <a:schemeClr val="lt1"/>
              </a:buClr>
              <a:buSzPts val="8000"/>
              <a:buNone/>
              <a:defRPr sz="8000">
                <a:solidFill>
                  <a:schemeClr val="lt1"/>
                </a:solidFill>
              </a:defRPr>
            </a:lvl3pPr>
            <a:lvl4pPr lvl="3" algn="ctr">
              <a:spcBef>
                <a:spcPts val="0"/>
              </a:spcBef>
              <a:spcAft>
                <a:spcPts val="0"/>
              </a:spcAft>
              <a:buClr>
                <a:schemeClr val="lt1"/>
              </a:buClr>
              <a:buSzPts val="8000"/>
              <a:buNone/>
              <a:defRPr sz="8000">
                <a:solidFill>
                  <a:schemeClr val="lt1"/>
                </a:solidFill>
              </a:defRPr>
            </a:lvl4pPr>
            <a:lvl5pPr lvl="4" algn="ctr">
              <a:spcBef>
                <a:spcPts val="0"/>
              </a:spcBef>
              <a:spcAft>
                <a:spcPts val="0"/>
              </a:spcAft>
              <a:buClr>
                <a:schemeClr val="lt1"/>
              </a:buClr>
              <a:buSzPts val="8000"/>
              <a:buNone/>
              <a:defRPr sz="8000">
                <a:solidFill>
                  <a:schemeClr val="lt1"/>
                </a:solidFill>
              </a:defRPr>
            </a:lvl5pPr>
            <a:lvl6pPr lvl="5" algn="ctr">
              <a:spcBef>
                <a:spcPts val="0"/>
              </a:spcBef>
              <a:spcAft>
                <a:spcPts val="0"/>
              </a:spcAft>
              <a:buClr>
                <a:schemeClr val="lt1"/>
              </a:buClr>
              <a:buSzPts val="8000"/>
              <a:buNone/>
              <a:defRPr sz="8000">
                <a:solidFill>
                  <a:schemeClr val="lt1"/>
                </a:solidFill>
              </a:defRPr>
            </a:lvl6pPr>
            <a:lvl7pPr lvl="6" algn="ctr">
              <a:spcBef>
                <a:spcPts val="0"/>
              </a:spcBef>
              <a:spcAft>
                <a:spcPts val="0"/>
              </a:spcAft>
              <a:buClr>
                <a:schemeClr val="lt1"/>
              </a:buClr>
              <a:buSzPts val="8000"/>
              <a:buNone/>
              <a:defRPr sz="8000">
                <a:solidFill>
                  <a:schemeClr val="lt1"/>
                </a:solidFill>
              </a:defRPr>
            </a:lvl7pPr>
            <a:lvl8pPr lvl="7" algn="ctr">
              <a:spcBef>
                <a:spcPts val="0"/>
              </a:spcBef>
              <a:spcAft>
                <a:spcPts val="0"/>
              </a:spcAft>
              <a:buClr>
                <a:schemeClr val="lt1"/>
              </a:buClr>
              <a:buSzPts val="8000"/>
              <a:buNone/>
              <a:defRPr sz="8000">
                <a:solidFill>
                  <a:schemeClr val="lt1"/>
                </a:solidFill>
              </a:defRPr>
            </a:lvl8pPr>
            <a:lvl9pPr lvl="8" algn="ctr">
              <a:spcBef>
                <a:spcPts val="0"/>
              </a:spcBef>
              <a:spcAft>
                <a:spcPts val="0"/>
              </a:spcAft>
              <a:buClr>
                <a:schemeClr val="lt1"/>
              </a:buClr>
              <a:buSzPts val="8000"/>
              <a:buNone/>
              <a:defRPr sz="8000">
                <a:solidFill>
                  <a:schemeClr val="lt1"/>
                </a:solidFill>
              </a:defRPr>
            </a:lvl9pPr>
          </a:lstStyle>
          <a:p>
            <a:r>
              <a:t>xx%</a:t>
            </a:r>
          </a:p>
        </p:txBody>
      </p:sp>
      <p:sp>
        <p:nvSpPr>
          <p:cNvPr id="269" name="Google Shape;269;p11"/>
          <p:cNvSpPr txBox="1">
            <a:spLocks noGrp="1"/>
          </p:cNvSpPr>
          <p:nvPr>
            <p:ph type="body" idx="1"/>
          </p:nvPr>
        </p:nvSpPr>
        <p:spPr>
          <a:xfrm>
            <a:off x="1388625" y="2712300"/>
            <a:ext cx="6366900" cy="1111200"/>
          </a:xfrm>
          <a:prstGeom prst="rect">
            <a:avLst/>
          </a:prstGeom>
        </p:spPr>
        <p:txBody>
          <a:bodyPr spcFirstLastPara="1" wrap="square" lIns="91425" tIns="91425" rIns="91425" bIns="91425" anchor="t" anchorCtr="0">
            <a:normAutofit/>
          </a:bodyPr>
          <a:lstStyle>
            <a:lvl1pPr marL="457200" lvl="0" indent="-311150" algn="ctr">
              <a:spcBef>
                <a:spcPts val="0"/>
              </a:spcBef>
              <a:spcAft>
                <a:spcPts val="0"/>
              </a:spcAft>
              <a:buClr>
                <a:schemeClr val="lt1"/>
              </a:buClr>
              <a:buSzPts val="1300"/>
              <a:buChar char="●"/>
              <a:defRPr>
                <a:solidFill>
                  <a:schemeClr val="lt1"/>
                </a:solidFill>
              </a:defRPr>
            </a:lvl1pPr>
            <a:lvl2pPr marL="914400" lvl="1" indent="-298450" algn="ctr">
              <a:spcBef>
                <a:spcPts val="0"/>
              </a:spcBef>
              <a:spcAft>
                <a:spcPts val="0"/>
              </a:spcAft>
              <a:buClr>
                <a:schemeClr val="lt1"/>
              </a:buClr>
              <a:buSzPts val="1100"/>
              <a:buChar char="○"/>
              <a:defRPr>
                <a:solidFill>
                  <a:schemeClr val="lt1"/>
                </a:solidFill>
              </a:defRPr>
            </a:lvl2pPr>
            <a:lvl3pPr marL="1371600" lvl="2" indent="-298450" algn="ctr">
              <a:spcBef>
                <a:spcPts val="0"/>
              </a:spcBef>
              <a:spcAft>
                <a:spcPts val="0"/>
              </a:spcAft>
              <a:buClr>
                <a:schemeClr val="lt1"/>
              </a:buClr>
              <a:buSzPts val="1100"/>
              <a:buChar char="■"/>
              <a:defRPr>
                <a:solidFill>
                  <a:schemeClr val="lt1"/>
                </a:solidFill>
              </a:defRPr>
            </a:lvl3pPr>
            <a:lvl4pPr marL="1828800" lvl="3" indent="-298450" algn="ctr">
              <a:spcBef>
                <a:spcPts val="0"/>
              </a:spcBef>
              <a:spcAft>
                <a:spcPts val="0"/>
              </a:spcAft>
              <a:buClr>
                <a:schemeClr val="lt1"/>
              </a:buClr>
              <a:buSzPts val="1100"/>
              <a:buChar char="●"/>
              <a:defRPr>
                <a:solidFill>
                  <a:schemeClr val="lt1"/>
                </a:solidFill>
              </a:defRPr>
            </a:lvl4pPr>
            <a:lvl5pPr marL="2286000" lvl="4" indent="-298450" algn="ctr">
              <a:spcBef>
                <a:spcPts val="0"/>
              </a:spcBef>
              <a:spcAft>
                <a:spcPts val="0"/>
              </a:spcAft>
              <a:buClr>
                <a:schemeClr val="lt1"/>
              </a:buClr>
              <a:buSzPts val="1100"/>
              <a:buChar char="○"/>
              <a:defRPr>
                <a:solidFill>
                  <a:schemeClr val="lt1"/>
                </a:solidFill>
              </a:defRPr>
            </a:lvl5pPr>
            <a:lvl6pPr marL="2743200" lvl="5" indent="-298450" algn="ctr">
              <a:spcBef>
                <a:spcPts val="0"/>
              </a:spcBef>
              <a:spcAft>
                <a:spcPts val="0"/>
              </a:spcAft>
              <a:buClr>
                <a:schemeClr val="lt1"/>
              </a:buClr>
              <a:buSzPts val="1100"/>
              <a:buChar char="■"/>
              <a:defRPr>
                <a:solidFill>
                  <a:schemeClr val="lt1"/>
                </a:solidFill>
              </a:defRPr>
            </a:lvl6pPr>
            <a:lvl7pPr marL="3200400" lvl="6" indent="-298450" algn="ctr">
              <a:spcBef>
                <a:spcPts val="0"/>
              </a:spcBef>
              <a:spcAft>
                <a:spcPts val="0"/>
              </a:spcAft>
              <a:buClr>
                <a:schemeClr val="lt1"/>
              </a:buClr>
              <a:buSzPts val="1100"/>
              <a:buChar char="●"/>
              <a:defRPr>
                <a:solidFill>
                  <a:schemeClr val="lt1"/>
                </a:solidFill>
              </a:defRPr>
            </a:lvl7pPr>
            <a:lvl8pPr marL="3657600" lvl="7" indent="-298450" algn="ctr">
              <a:spcBef>
                <a:spcPts val="0"/>
              </a:spcBef>
              <a:spcAft>
                <a:spcPts val="0"/>
              </a:spcAft>
              <a:buClr>
                <a:schemeClr val="lt1"/>
              </a:buClr>
              <a:buSzPts val="1100"/>
              <a:buChar char="○"/>
              <a:defRPr>
                <a:solidFill>
                  <a:schemeClr val="lt1"/>
                </a:solidFill>
              </a:defRPr>
            </a:lvl8pPr>
            <a:lvl9pPr marL="4114800" lvl="8" indent="-298450" algn="ctr">
              <a:spcBef>
                <a:spcPts val="0"/>
              </a:spcBef>
              <a:spcAft>
                <a:spcPts val="0"/>
              </a:spcAft>
              <a:buClr>
                <a:schemeClr val="lt1"/>
              </a:buClr>
              <a:buSzPts val="1100"/>
              <a:buChar char="■"/>
              <a:defRPr>
                <a:solidFill>
                  <a:schemeClr val="lt1"/>
                </a:solidFill>
              </a:defRPr>
            </a:lvl9pPr>
          </a:lstStyle>
          <a:p>
            <a:endParaRPr/>
          </a:p>
        </p:txBody>
      </p:sp>
      <p:sp>
        <p:nvSpPr>
          <p:cNvPr id="270" name="Google Shape;270;p11"/>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1"/>
        <p:cNvGrpSpPr/>
        <p:nvPr/>
      </p:nvGrpSpPr>
      <p:grpSpPr>
        <a:xfrm>
          <a:off x="0" y="0"/>
          <a:ext cx="0" cy="0"/>
          <a:chOff x="0" y="0"/>
          <a:chExt cx="0" cy="0"/>
        </a:xfrm>
      </p:grpSpPr>
      <p:sp>
        <p:nvSpPr>
          <p:cNvPr id="272" name="Google Shape;272;p12"/>
          <p:cNvSpPr txBox="1">
            <a:spLocks noGrp="1"/>
          </p:cNvSpPr>
          <p:nvPr>
            <p:ph type="sldNum" idx="12"/>
          </p:nvPr>
        </p:nvSpPr>
        <p:spPr>
          <a:xfrm>
            <a:off x="8451046" y="4736976"/>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oment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1pPr>
            <a:lvl2pPr lvl="1">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2pPr>
            <a:lvl3pPr lvl="2">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3pPr>
            <a:lvl4pPr lvl="3">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4pPr>
            <a:lvl5pPr lvl="4">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5pPr>
            <a:lvl6pPr lvl="5">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6pPr>
            <a:lvl7pPr lvl="6">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7pPr>
            <a:lvl8pPr lvl="7">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8pPr>
            <a:lvl9pPr lvl="8">
              <a:spcBef>
                <a:spcPts val="0"/>
              </a:spcBef>
              <a:spcAft>
                <a:spcPts val="0"/>
              </a:spcAft>
              <a:buClr>
                <a:schemeClr val="dk2"/>
              </a:buClr>
              <a:buSzPts val="2800"/>
              <a:buFont typeface="Maven Pro"/>
              <a:buNone/>
              <a:defRPr sz="2800" b="1">
                <a:solidFill>
                  <a:schemeClr val="dk2"/>
                </a:solidFill>
                <a:latin typeface="Maven Pro"/>
                <a:ea typeface="Maven Pro"/>
                <a:cs typeface="Maven Pro"/>
                <a:sym typeface="Maven Pro"/>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11150">
              <a:lnSpc>
                <a:spcPct val="115000"/>
              </a:lnSpc>
              <a:spcBef>
                <a:spcPts val="0"/>
              </a:spcBef>
              <a:spcAft>
                <a:spcPts val="0"/>
              </a:spcAft>
              <a:buClr>
                <a:schemeClr val="dk2"/>
              </a:buClr>
              <a:buSzPts val="1300"/>
              <a:buFont typeface="Nunito"/>
              <a:buChar char="●"/>
              <a:defRPr sz="1300">
                <a:solidFill>
                  <a:schemeClr val="dk2"/>
                </a:solidFill>
                <a:latin typeface="Nunito"/>
                <a:ea typeface="Nunito"/>
                <a:cs typeface="Nunito"/>
                <a:sym typeface="Nunito"/>
              </a:defRPr>
            </a:lvl1pPr>
            <a:lvl2pPr marL="914400" lvl="1"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2pPr>
            <a:lvl3pPr marL="1371600" lvl="2"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3pPr>
            <a:lvl4pPr marL="1828800" lvl="3"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4pPr>
            <a:lvl5pPr marL="2286000" lvl="4"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5pPr>
            <a:lvl6pPr marL="2743200" lvl="5"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6pPr>
            <a:lvl7pPr marL="3200400" lvl="6"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7pPr>
            <a:lvl8pPr marL="3657600" lvl="7"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8pPr>
            <a:lvl9pPr marL="4114800" lvl="8" indent="-298450">
              <a:lnSpc>
                <a:spcPct val="115000"/>
              </a:lnSpc>
              <a:spcBef>
                <a:spcPts val="0"/>
              </a:spcBef>
              <a:spcAft>
                <a:spcPts val="0"/>
              </a:spcAft>
              <a:buClr>
                <a:schemeClr val="dk2"/>
              </a:buClr>
              <a:buSzPts val="1100"/>
              <a:buFont typeface="Nunito"/>
              <a:buChar char="■"/>
              <a:defRPr sz="11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51046" y="4736976"/>
            <a:ext cx="548700" cy="393600"/>
          </a:xfrm>
          <a:prstGeom prst="rect">
            <a:avLst/>
          </a:prstGeom>
          <a:noFill/>
          <a:ln>
            <a:noFill/>
          </a:ln>
        </p:spPr>
        <p:txBody>
          <a:bodyPr spcFirstLastPara="1" wrap="square" lIns="91425" tIns="91425" rIns="91425" bIns="91425" anchor="ctr" anchorCtr="0">
            <a:normAutofit/>
          </a:bodyPr>
          <a:lstStyle>
            <a:lvl1pPr lvl="0" algn="r">
              <a:buNone/>
              <a:defRPr sz="900">
                <a:solidFill>
                  <a:schemeClr val="dk2"/>
                </a:solidFill>
                <a:latin typeface="Nunito"/>
                <a:ea typeface="Nunito"/>
                <a:cs typeface="Nunito"/>
                <a:sym typeface="Nunito"/>
              </a:defRPr>
            </a:lvl1pPr>
            <a:lvl2pPr lvl="1" algn="r">
              <a:buNone/>
              <a:defRPr sz="900">
                <a:solidFill>
                  <a:schemeClr val="dk2"/>
                </a:solidFill>
                <a:latin typeface="Nunito"/>
                <a:ea typeface="Nunito"/>
                <a:cs typeface="Nunito"/>
                <a:sym typeface="Nunito"/>
              </a:defRPr>
            </a:lvl2pPr>
            <a:lvl3pPr lvl="2" algn="r">
              <a:buNone/>
              <a:defRPr sz="900">
                <a:solidFill>
                  <a:schemeClr val="dk2"/>
                </a:solidFill>
                <a:latin typeface="Nunito"/>
                <a:ea typeface="Nunito"/>
                <a:cs typeface="Nunito"/>
                <a:sym typeface="Nunito"/>
              </a:defRPr>
            </a:lvl3pPr>
            <a:lvl4pPr lvl="3" algn="r">
              <a:buNone/>
              <a:defRPr sz="900">
                <a:solidFill>
                  <a:schemeClr val="dk2"/>
                </a:solidFill>
                <a:latin typeface="Nunito"/>
                <a:ea typeface="Nunito"/>
                <a:cs typeface="Nunito"/>
                <a:sym typeface="Nunito"/>
              </a:defRPr>
            </a:lvl4pPr>
            <a:lvl5pPr lvl="4" algn="r">
              <a:buNone/>
              <a:defRPr sz="900">
                <a:solidFill>
                  <a:schemeClr val="dk2"/>
                </a:solidFill>
                <a:latin typeface="Nunito"/>
                <a:ea typeface="Nunito"/>
                <a:cs typeface="Nunito"/>
                <a:sym typeface="Nunito"/>
              </a:defRPr>
            </a:lvl5pPr>
            <a:lvl6pPr lvl="5" algn="r">
              <a:buNone/>
              <a:defRPr sz="900">
                <a:solidFill>
                  <a:schemeClr val="dk2"/>
                </a:solidFill>
                <a:latin typeface="Nunito"/>
                <a:ea typeface="Nunito"/>
                <a:cs typeface="Nunito"/>
                <a:sym typeface="Nunito"/>
              </a:defRPr>
            </a:lvl6pPr>
            <a:lvl7pPr lvl="6" algn="r">
              <a:buNone/>
              <a:defRPr sz="900">
                <a:solidFill>
                  <a:schemeClr val="dk2"/>
                </a:solidFill>
                <a:latin typeface="Nunito"/>
                <a:ea typeface="Nunito"/>
                <a:cs typeface="Nunito"/>
                <a:sym typeface="Nunito"/>
              </a:defRPr>
            </a:lvl7pPr>
            <a:lvl8pPr lvl="7" algn="r">
              <a:buNone/>
              <a:defRPr sz="900">
                <a:solidFill>
                  <a:schemeClr val="dk2"/>
                </a:solidFill>
                <a:latin typeface="Nunito"/>
                <a:ea typeface="Nunito"/>
                <a:cs typeface="Nunito"/>
                <a:sym typeface="Nunito"/>
              </a:defRPr>
            </a:lvl8pPr>
            <a:lvl9pPr lvl="8" algn="r">
              <a:buNone/>
              <a:defRPr sz="900">
                <a:solidFill>
                  <a:schemeClr val="dk2"/>
                </a:solidFill>
                <a:latin typeface="Nunito"/>
                <a:ea typeface="Nunito"/>
                <a:cs typeface="Nunito"/>
                <a:sym typeface="Nuni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taKdfDHwzqU" TargetMode="External"/><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5.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6"/>
        <p:cNvGrpSpPr/>
        <p:nvPr/>
      </p:nvGrpSpPr>
      <p:grpSpPr>
        <a:xfrm>
          <a:off x="0" y="0"/>
          <a:ext cx="0" cy="0"/>
          <a:chOff x="0" y="0"/>
          <a:chExt cx="0" cy="0"/>
        </a:xfrm>
      </p:grpSpPr>
      <p:sp>
        <p:nvSpPr>
          <p:cNvPr id="277" name="Google Shape;277;p13"/>
          <p:cNvSpPr txBox="1">
            <a:spLocks noGrp="1"/>
          </p:cNvSpPr>
          <p:nvPr>
            <p:ph type="ctrTitle"/>
          </p:nvPr>
        </p:nvSpPr>
        <p:spPr>
          <a:xfrm>
            <a:off x="311700" y="744575"/>
            <a:ext cx="8520600" cy="17799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Clr>
                <a:schemeClr val="dk1"/>
              </a:buClr>
              <a:buSzPts val="1100"/>
              <a:buFont typeface="Arial"/>
              <a:buNone/>
            </a:pPr>
            <a:r>
              <a:rPr lang="en" sz="3500" dirty="0">
                <a:highlight>
                  <a:srgbClr val="008080"/>
                </a:highlight>
              </a:rPr>
              <a:t>                Smooth Travels</a:t>
            </a:r>
            <a:endParaRPr sz="3500" dirty="0">
              <a:highlight>
                <a:srgbClr val="008080"/>
              </a:highlight>
            </a:endParaRPr>
          </a:p>
          <a:p>
            <a:pPr marL="0" lvl="0" indent="0" algn="l" rtl="0">
              <a:spcBef>
                <a:spcPts val="0"/>
              </a:spcBef>
              <a:spcAft>
                <a:spcPts val="0"/>
              </a:spcAft>
              <a:buClr>
                <a:schemeClr val="dk1"/>
              </a:buClr>
              <a:buSzPts val="1100"/>
              <a:buFont typeface="Arial"/>
              <a:buNone/>
            </a:pPr>
            <a:r>
              <a:rPr lang="en" sz="3500" b="1" dirty="0">
                <a:highlight>
                  <a:srgbClr val="008080"/>
                </a:highlight>
              </a:rPr>
              <a:t>Savoring as a Self-Regulation Strategy</a:t>
            </a:r>
            <a:endParaRPr sz="3500" b="1" dirty="0">
              <a:highlight>
                <a:srgbClr val="008080"/>
              </a:highlight>
            </a:endParaRPr>
          </a:p>
          <a:p>
            <a:pPr marL="0" lvl="0" indent="0" algn="l" rtl="0">
              <a:spcBef>
                <a:spcPts val="0"/>
              </a:spcBef>
              <a:spcAft>
                <a:spcPts val="0"/>
              </a:spcAft>
              <a:buNone/>
            </a:pPr>
            <a:endParaRPr sz="1600" dirty="0"/>
          </a:p>
        </p:txBody>
      </p:sp>
      <p:sp>
        <p:nvSpPr>
          <p:cNvPr id="278" name="Google Shape;278;p13"/>
          <p:cNvSpPr txBox="1">
            <a:spLocks noGrp="1"/>
          </p:cNvSpPr>
          <p:nvPr>
            <p:ph type="subTitle" idx="1"/>
          </p:nvPr>
        </p:nvSpPr>
        <p:spPr>
          <a:xfrm>
            <a:off x="6007892" y="3411925"/>
            <a:ext cx="4255500" cy="9870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Clr>
                <a:schemeClr val="dk1"/>
              </a:buClr>
              <a:buSzPts val="275"/>
              <a:buFont typeface="Arial"/>
              <a:buNone/>
            </a:pPr>
            <a:r>
              <a:rPr lang="en" sz="9600" b="1" dirty="0"/>
              <a:t>Grade 6–8</a:t>
            </a:r>
            <a:endParaRPr sz="9600" b="1" dirty="0"/>
          </a:p>
          <a:p>
            <a:pPr marL="0" lvl="0" indent="0" algn="l" rtl="0">
              <a:spcBef>
                <a:spcPts val="0"/>
              </a:spcBef>
              <a:spcAft>
                <a:spcPts val="0"/>
              </a:spcAft>
              <a:buClr>
                <a:schemeClr val="dk1"/>
              </a:buClr>
              <a:buSzPts val="275"/>
              <a:buFont typeface="Arial"/>
              <a:buNone/>
            </a:pPr>
            <a:r>
              <a:rPr lang="en" sz="9600" b="1" dirty="0"/>
              <a:t>Health / SEL Lesson</a:t>
            </a:r>
            <a:endParaRPr sz="9600" b="1" dirty="0"/>
          </a:p>
          <a:p>
            <a:pPr marL="0" lvl="0" indent="0" algn="l" rtl="0">
              <a:spcBef>
                <a:spcPts val="0"/>
              </a:spcBef>
              <a:spcAft>
                <a:spcPts val="0"/>
              </a:spcAft>
              <a:buClr>
                <a:schemeClr val="dk1"/>
              </a:buClr>
              <a:buSzPts val="275"/>
              <a:buFont typeface="Arial"/>
              <a:buNone/>
            </a:pPr>
            <a:r>
              <a:rPr lang="en" sz="9600" b="1" dirty="0"/>
              <a:t>60 Minutes</a:t>
            </a:r>
            <a:endParaRPr sz="9600" b="1" dirty="0"/>
          </a:p>
          <a:p>
            <a:pPr marL="0" lvl="0" indent="0" algn="l" rtl="0">
              <a:spcBef>
                <a:spcPts val="0"/>
              </a:spcBef>
              <a:spcAft>
                <a:spcPts val="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82"/>
        <p:cNvGrpSpPr/>
        <p:nvPr/>
      </p:nvGrpSpPr>
      <p:grpSpPr>
        <a:xfrm>
          <a:off x="0" y="0"/>
          <a:ext cx="0" cy="0"/>
          <a:chOff x="0" y="0"/>
          <a:chExt cx="0" cy="0"/>
        </a:xfrm>
      </p:grpSpPr>
      <p:sp>
        <p:nvSpPr>
          <p:cNvPr id="283" name="Google Shape;283;p14"/>
          <p:cNvSpPr txBox="1">
            <a:spLocks noGrp="1"/>
          </p:cNvSpPr>
          <p:nvPr>
            <p:ph type="body" idx="4294967295"/>
          </p:nvPr>
        </p:nvSpPr>
        <p:spPr>
          <a:xfrm>
            <a:off x="260825" y="1007050"/>
            <a:ext cx="5679900" cy="3838800"/>
          </a:xfrm>
          <a:prstGeom prst="rect">
            <a:avLst/>
          </a:prstGeom>
        </p:spPr>
        <p:txBody>
          <a:bodyPr spcFirstLastPara="1" wrap="square" lIns="91425" tIns="91425" rIns="91425" bIns="91425" anchor="t" anchorCtr="0">
            <a:normAutofit fontScale="25000" lnSpcReduction="20000"/>
          </a:bodyPr>
          <a:lstStyle/>
          <a:p>
            <a:pPr marL="0" lvl="0" indent="0" algn="l" rtl="0">
              <a:spcBef>
                <a:spcPts val="1800"/>
              </a:spcBef>
              <a:spcAft>
                <a:spcPts val="0"/>
              </a:spcAft>
              <a:buClr>
                <a:schemeClr val="dk1"/>
              </a:buClr>
              <a:buSzPts val="275"/>
              <a:buFont typeface="Arial"/>
              <a:buNone/>
            </a:pPr>
            <a:r>
              <a:rPr lang="en" sz="6715">
                <a:solidFill>
                  <a:schemeClr val="lt1"/>
                </a:solidFill>
              </a:rPr>
              <a:t> Please have your journal and a pen or pencil ready to use. </a:t>
            </a:r>
            <a:endParaRPr sz="6715">
              <a:solidFill>
                <a:schemeClr val="lt1"/>
              </a:solidFill>
            </a:endParaRPr>
          </a:p>
          <a:p>
            <a:pPr marL="0" lvl="0" indent="0" algn="l" rtl="0">
              <a:spcBef>
                <a:spcPts val="1800"/>
              </a:spcBef>
              <a:spcAft>
                <a:spcPts val="0"/>
              </a:spcAft>
              <a:buClr>
                <a:schemeClr val="dk1"/>
              </a:buClr>
              <a:buSzPts val="275"/>
              <a:buFont typeface="Arial"/>
              <a:buNone/>
            </a:pPr>
            <a:r>
              <a:rPr lang="en" sz="6715" b="1">
                <a:solidFill>
                  <a:schemeClr val="lt1"/>
                </a:solidFill>
              </a:rPr>
              <a:t>Learning Objectives </a:t>
            </a:r>
            <a:r>
              <a:rPr lang="en" sz="6715">
                <a:solidFill>
                  <a:schemeClr val="lt1"/>
                </a:solidFill>
              </a:rPr>
              <a:t>(Pay attention to these things!)</a:t>
            </a:r>
            <a:endParaRPr sz="6715">
              <a:solidFill>
                <a:schemeClr val="lt1"/>
              </a:solidFill>
            </a:endParaRPr>
          </a:p>
          <a:p>
            <a:pPr marL="0" lvl="0" indent="0" algn="l" rtl="0">
              <a:spcBef>
                <a:spcPts val="1500"/>
              </a:spcBef>
              <a:spcAft>
                <a:spcPts val="0"/>
              </a:spcAft>
              <a:buClr>
                <a:schemeClr val="dk1"/>
              </a:buClr>
              <a:buSzPts val="275"/>
              <a:buFont typeface="Arial"/>
              <a:buNone/>
            </a:pPr>
            <a:r>
              <a:rPr lang="en" sz="6715">
                <a:solidFill>
                  <a:schemeClr val="lt1"/>
                </a:solidFill>
              </a:rPr>
              <a:t>By the end of today’s lesson, you will be able to:</a:t>
            </a:r>
            <a:endParaRPr sz="6715">
              <a:solidFill>
                <a:schemeClr val="lt1"/>
              </a:solidFill>
            </a:endParaRPr>
          </a:p>
          <a:p>
            <a:pPr marL="457200" lvl="0" indent="-335207" algn="l" rtl="0">
              <a:spcBef>
                <a:spcPts val="1500"/>
              </a:spcBef>
              <a:spcAft>
                <a:spcPts val="0"/>
              </a:spcAft>
              <a:buClr>
                <a:schemeClr val="lt1"/>
              </a:buClr>
              <a:buSzPct val="100000"/>
              <a:buChar char="●"/>
            </a:pPr>
            <a:r>
              <a:rPr lang="en" sz="6715" i="1" u="sng">
                <a:solidFill>
                  <a:schemeClr val="lt1"/>
                </a:solidFill>
              </a:rPr>
              <a:t>Define</a:t>
            </a:r>
            <a:r>
              <a:rPr lang="en" sz="6715" i="1">
                <a:solidFill>
                  <a:schemeClr val="lt1"/>
                </a:solidFill>
              </a:rPr>
              <a:t> savoring</a:t>
            </a:r>
            <a:r>
              <a:rPr lang="en" sz="6715">
                <a:solidFill>
                  <a:schemeClr val="lt1"/>
                </a:solidFill>
              </a:rPr>
              <a:t> in your own words</a:t>
            </a:r>
            <a:br>
              <a:rPr lang="en" sz="6715">
                <a:solidFill>
                  <a:schemeClr val="lt1"/>
                </a:solidFill>
              </a:rPr>
            </a:br>
            <a:endParaRPr sz="6715">
              <a:solidFill>
                <a:schemeClr val="lt1"/>
              </a:solidFill>
            </a:endParaRPr>
          </a:p>
          <a:p>
            <a:pPr marL="457200" lvl="0" indent="-335207" algn="l" rtl="0">
              <a:spcBef>
                <a:spcPts val="0"/>
              </a:spcBef>
              <a:spcAft>
                <a:spcPts val="0"/>
              </a:spcAft>
              <a:buClr>
                <a:schemeClr val="lt1"/>
              </a:buClr>
              <a:buSzPct val="100000"/>
              <a:buChar char="●"/>
            </a:pPr>
            <a:r>
              <a:rPr lang="en" sz="6715" i="1" u="sng">
                <a:solidFill>
                  <a:schemeClr val="lt1"/>
                </a:solidFill>
              </a:rPr>
              <a:t>Discuss</a:t>
            </a:r>
            <a:r>
              <a:rPr lang="en" sz="6715">
                <a:solidFill>
                  <a:schemeClr val="lt1"/>
                </a:solidFill>
              </a:rPr>
              <a:t> ways savoring could help regulate emotions</a:t>
            </a:r>
            <a:br>
              <a:rPr lang="en" sz="6715">
                <a:solidFill>
                  <a:schemeClr val="lt1"/>
                </a:solidFill>
              </a:rPr>
            </a:br>
            <a:endParaRPr sz="6715">
              <a:solidFill>
                <a:schemeClr val="lt1"/>
              </a:solidFill>
            </a:endParaRPr>
          </a:p>
          <a:p>
            <a:pPr marL="457200" lvl="0" indent="-335207" algn="l" rtl="0">
              <a:spcBef>
                <a:spcPts val="0"/>
              </a:spcBef>
              <a:spcAft>
                <a:spcPts val="0"/>
              </a:spcAft>
              <a:buClr>
                <a:schemeClr val="lt1"/>
              </a:buClr>
              <a:buSzPct val="100000"/>
              <a:buChar char="●"/>
            </a:pPr>
            <a:r>
              <a:rPr lang="en" sz="6715" i="1" u="sng">
                <a:solidFill>
                  <a:schemeClr val="lt1"/>
                </a:solidFill>
              </a:rPr>
              <a:t>Practice</a:t>
            </a:r>
            <a:r>
              <a:rPr lang="en" sz="6715">
                <a:solidFill>
                  <a:schemeClr val="lt1"/>
                </a:solidFill>
              </a:rPr>
              <a:t> at least one savoring technique</a:t>
            </a:r>
            <a:br>
              <a:rPr lang="en" sz="6715">
                <a:solidFill>
                  <a:schemeClr val="lt1"/>
                </a:solidFill>
              </a:rPr>
            </a:br>
            <a:endParaRPr sz="6715">
              <a:solidFill>
                <a:schemeClr val="lt1"/>
              </a:solidFill>
            </a:endParaRPr>
          </a:p>
          <a:p>
            <a:pPr marL="457200" lvl="0" indent="-285750" algn="l" rtl="0">
              <a:spcBef>
                <a:spcPts val="0"/>
              </a:spcBef>
              <a:spcAft>
                <a:spcPts val="0"/>
              </a:spcAft>
              <a:buClr>
                <a:schemeClr val="lt1"/>
              </a:buClr>
              <a:buSzPct val="53608"/>
              <a:buChar char="●"/>
            </a:pPr>
            <a:r>
              <a:rPr lang="en" sz="6715" i="1" u="sng">
                <a:solidFill>
                  <a:schemeClr val="lt1"/>
                </a:solidFill>
              </a:rPr>
              <a:t>Identify</a:t>
            </a:r>
            <a:r>
              <a:rPr lang="en" sz="6715">
                <a:solidFill>
                  <a:schemeClr val="lt1"/>
                </a:solidFill>
              </a:rPr>
              <a:t> when you could use savoring</a:t>
            </a:r>
            <a:r>
              <a:rPr lang="en" sz="3600" b="1">
                <a:solidFill>
                  <a:schemeClr val="lt1"/>
                </a:solidFill>
              </a:rPr>
              <a:t> </a:t>
            </a:r>
            <a:endParaRPr sz="3600" b="1">
              <a:solidFill>
                <a:schemeClr val="lt1"/>
              </a:solidFill>
            </a:endParaRPr>
          </a:p>
          <a:p>
            <a:pPr marL="0" lvl="0" indent="0" algn="l" rtl="0">
              <a:spcBef>
                <a:spcPts val="1500"/>
              </a:spcBef>
              <a:spcAft>
                <a:spcPts val="1200"/>
              </a:spcAft>
              <a:buNone/>
            </a:pPr>
            <a:endParaRPr/>
          </a:p>
        </p:txBody>
      </p:sp>
      <p:sp>
        <p:nvSpPr>
          <p:cNvPr id="284" name="Google Shape;284;p14"/>
          <p:cNvSpPr txBox="1"/>
          <p:nvPr/>
        </p:nvSpPr>
        <p:spPr>
          <a:xfrm>
            <a:off x="1180300" y="108275"/>
            <a:ext cx="6459000" cy="738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latin typeface="Nunito"/>
                <a:ea typeface="Nunito"/>
                <a:cs typeface="Nunito"/>
                <a:sym typeface="Nunito"/>
              </a:rPr>
              <a:t>            </a:t>
            </a:r>
            <a:r>
              <a:rPr lang="en" sz="3600" b="1">
                <a:solidFill>
                  <a:schemeClr val="lt1"/>
                </a:solidFill>
                <a:latin typeface="Nunito"/>
                <a:ea typeface="Nunito"/>
                <a:cs typeface="Nunito"/>
                <a:sym typeface="Nunito"/>
              </a:rPr>
              <a:t>Welcome Aboard!</a:t>
            </a:r>
            <a:endParaRPr sz="3600" b="1">
              <a:solidFill>
                <a:schemeClr val="lt1"/>
              </a:solidFill>
              <a:latin typeface="Nunito"/>
              <a:ea typeface="Nunito"/>
              <a:cs typeface="Nunito"/>
              <a:sym typeface="Nunito"/>
            </a:endParaRPr>
          </a:p>
        </p:txBody>
      </p:sp>
      <p:pic>
        <p:nvPicPr>
          <p:cNvPr id="285" name="Google Shape;285;p14" descr="a woman standing on a staircase with the words now boarding written below her (Provided by Tenor)"/>
          <p:cNvPicPr preferRelativeResize="0"/>
          <p:nvPr/>
        </p:nvPicPr>
        <p:blipFill>
          <a:blip r:embed="rId3">
            <a:alphaModFix/>
          </a:blip>
          <a:stretch>
            <a:fillRect/>
          </a:stretch>
        </p:blipFill>
        <p:spPr>
          <a:xfrm>
            <a:off x="5749900" y="2571750"/>
            <a:ext cx="2652200" cy="1919425"/>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89"/>
        <p:cNvGrpSpPr/>
        <p:nvPr/>
      </p:nvGrpSpPr>
      <p:grpSpPr>
        <a:xfrm>
          <a:off x="0" y="0"/>
          <a:ext cx="0" cy="0"/>
          <a:chOff x="0" y="0"/>
          <a:chExt cx="0" cy="0"/>
        </a:xfrm>
      </p:grpSpPr>
      <p:sp>
        <p:nvSpPr>
          <p:cNvPr id="290" name="Google Shape;290;p15"/>
          <p:cNvSpPr txBox="1">
            <a:spLocks noGrp="1"/>
          </p:cNvSpPr>
          <p:nvPr>
            <p:ph type="body" idx="4294967295"/>
          </p:nvPr>
        </p:nvSpPr>
        <p:spPr>
          <a:xfrm>
            <a:off x="357350" y="292375"/>
            <a:ext cx="8478600" cy="4756500"/>
          </a:xfrm>
          <a:prstGeom prst="rect">
            <a:avLst/>
          </a:prstGeom>
        </p:spPr>
        <p:txBody>
          <a:bodyPr spcFirstLastPara="1" wrap="square" lIns="91425" tIns="91425" rIns="91425" bIns="91425" anchor="t" anchorCtr="0">
            <a:normAutofit fontScale="25000" lnSpcReduction="20000"/>
          </a:bodyPr>
          <a:lstStyle/>
          <a:p>
            <a:pPr marL="0" lvl="0" indent="0" algn="l" rtl="0">
              <a:spcBef>
                <a:spcPts val="1800"/>
              </a:spcBef>
              <a:spcAft>
                <a:spcPts val="0"/>
              </a:spcAft>
              <a:buClr>
                <a:schemeClr val="dk1"/>
              </a:buClr>
              <a:buSzPct val="30556"/>
              <a:buFont typeface="Arial"/>
              <a:buNone/>
            </a:pPr>
            <a:r>
              <a:rPr lang="en" sz="3600" b="1">
                <a:solidFill>
                  <a:schemeClr val="lt1"/>
                </a:solidFill>
              </a:rPr>
              <a:t>                    </a:t>
            </a:r>
            <a:r>
              <a:rPr lang="en" sz="9350" b="1">
                <a:solidFill>
                  <a:schemeClr val="lt1"/>
                </a:solidFill>
              </a:rPr>
              <a:t>               </a:t>
            </a:r>
            <a:r>
              <a:rPr lang="en" sz="14400" b="1">
                <a:solidFill>
                  <a:schemeClr val="lt1"/>
                </a:solidFill>
              </a:rPr>
              <a:t>Fasten Your Seatbelt! </a:t>
            </a:r>
            <a:endParaRPr sz="9350" b="1">
              <a:solidFill>
                <a:schemeClr val="lt1"/>
              </a:solidFill>
            </a:endParaRPr>
          </a:p>
          <a:p>
            <a:pPr marL="0" lvl="0" indent="0" algn="l" rtl="0">
              <a:spcBef>
                <a:spcPts val="1500"/>
              </a:spcBef>
              <a:spcAft>
                <a:spcPts val="0"/>
              </a:spcAft>
              <a:buClr>
                <a:schemeClr val="dk1"/>
              </a:buClr>
              <a:buSzPts val="275"/>
              <a:buFont typeface="Arial"/>
              <a:buNone/>
            </a:pPr>
            <a:r>
              <a:rPr lang="en" sz="9350" b="1">
                <a:solidFill>
                  <a:schemeClr val="lt1"/>
                </a:solidFill>
              </a:rPr>
              <a:t>    </a:t>
            </a:r>
            <a:endParaRPr sz="4000" b="1">
              <a:solidFill>
                <a:schemeClr val="lt1"/>
              </a:solidFill>
            </a:endParaRPr>
          </a:p>
          <a:p>
            <a:pPr marL="0" lvl="0" indent="0" algn="l" rtl="0">
              <a:spcBef>
                <a:spcPts val="1500"/>
              </a:spcBef>
              <a:spcAft>
                <a:spcPts val="0"/>
              </a:spcAft>
              <a:buClr>
                <a:schemeClr val="dk1"/>
              </a:buClr>
              <a:buSzPct val="27500"/>
              <a:buFont typeface="Arial"/>
              <a:buNone/>
            </a:pPr>
            <a:r>
              <a:rPr lang="en" sz="4000" b="1">
                <a:solidFill>
                  <a:schemeClr val="lt1"/>
                </a:solidFill>
              </a:rPr>
              <a:t>      </a:t>
            </a:r>
            <a:r>
              <a:rPr lang="en" sz="4000">
                <a:solidFill>
                  <a:schemeClr val="lt1"/>
                </a:solidFill>
              </a:rPr>
              <a:t>        </a:t>
            </a:r>
            <a:r>
              <a:rPr lang="en" sz="9350">
                <a:solidFill>
                  <a:schemeClr val="lt1"/>
                </a:solidFill>
              </a:rPr>
              <a:t>What do you usually do when you feel:</a:t>
            </a:r>
            <a:endParaRPr sz="9350">
              <a:solidFill>
                <a:schemeClr val="lt1"/>
              </a:solidFill>
            </a:endParaRPr>
          </a:p>
          <a:p>
            <a:pPr marL="1371600" lvl="0" indent="-355600" algn="l" rtl="0">
              <a:spcBef>
                <a:spcPts val="1500"/>
              </a:spcBef>
              <a:spcAft>
                <a:spcPts val="0"/>
              </a:spcAft>
              <a:buClr>
                <a:schemeClr val="lt1"/>
              </a:buClr>
              <a:buSzPct val="100000"/>
              <a:buChar char="●"/>
            </a:pPr>
            <a:r>
              <a:rPr lang="en" sz="8000">
                <a:solidFill>
                  <a:schemeClr val="lt1"/>
                </a:solidFill>
              </a:rPr>
              <a:t>Stressed?</a:t>
            </a:r>
            <a:endParaRPr sz="8000">
              <a:solidFill>
                <a:schemeClr val="lt1"/>
              </a:solidFill>
            </a:endParaRPr>
          </a:p>
          <a:p>
            <a:pPr marL="1371600" lvl="0" indent="-355600" algn="l" rtl="0">
              <a:spcBef>
                <a:spcPts val="0"/>
              </a:spcBef>
              <a:spcAft>
                <a:spcPts val="0"/>
              </a:spcAft>
              <a:buClr>
                <a:schemeClr val="lt1"/>
              </a:buClr>
              <a:buSzPct val="100000"/>
              <a:buChar char="●"/>
            </a:pPr>
            <a:r>
              <a:rPr lang="en" sz="8000">
                <a:solidFill>
                  <a:schemeClr val="lt1"/>
                </a:solidFill>
              </a:rPr>
              <a:t>Upset?</a:t>
            </a:r>
            <a:endParaRPr sz="8000">
              <a:solidFill>
                <a:schemeClr val="lt1"/>
              </a:solidFill>
            </a:endParaRPr>
          </a:p>
          <a:p>
            <a:pPr marL="1371600" lvl="0" indent="-355600" algn="l" rtl="0">
              <a:spcBef>
                <a:spcPts val="0"/>
              </a:spcBef>
              <a:spcAft>
                <a:spcPts val="0"/>
              </a:spcAft>
              <a:buClr>
                <a:schemeClr val="lt1"/>
              </a:buClr>
              <a:buSzPct val="100000"/>
              <a:buChar char="●"/>
            </a:pPr>
            <a:r>
              <a:rPr lang="en" sz="8000">
                <a:solidFill>
                  <a:schemeClr val="lt1"/>
                </a:solidFill>
              </a:rPr>
              <a:t>Overwhelmed?</a:t>
            </a:r>
            <a:endParaRPr sz="8000">
              <a:solidFill>
                <a:schemeClr val="lt1"/>
              </a:solidFill>
            </a:endParaRPr>
          </a:p>
          <a:p>
            <a:pPr marL="0" lvl="0" indent="0" algn="l" rtl="0">
              <a:spcBef>
                <a:spcPts val="1500"/>
              </a:spcBef>
              <a:spcAft>
                <a:spcPts val="0"/>
              </a:spcAft>
              <a:buNone/>
            </a:pPr>
            <a:endParaRPr sz="3200">
              <a:solidFill>
                <a:schemeClr val="lt1"/>
              </a:solidFill>
            </a:endParaRPr>
          </a:p>
          <a:p>
            <a:pPr marL="0" lvl="0" indent="0" algn="l" rtl="0">
              <a:spcBef>
                <a:spcPts val="1500"/>
              </a:spcBef>
              <a:spcAft>
                <a:spcPts val="0"/>
              </a:spcAft>
              <a:buNone/>
            </a:pPr>
            <a:r>
              <a:rPr lang="en" sz="9350">
                <a:solidFill>
                  <a:schemeClr val="lt1"/>
                </a:solidFill>
              </a:rPr>
              <a:t>                  Do you have strategy? Several strategies? </a:t>
            </a:r>
            <a:r>
              <a:rPr lang="en" sz="9350" b="1">
                <a:solidFill>
                  <a:schemeClr val="lt1"/>
                </a:solidFill>
              </a:rPr>
              <a:t>                        </a:t>
            </a:r>
            <a:endParaRPr sz="9350" b="1">
              <a:solidFill>
                <a:schemeClr val="lt1"/>
              </a:solidFill>
            </a:endParaRPr>
          </a:p>
          <a:p>
            <a:pPr marL="0" lvl="0" indent="0" algn="l" rtl="0">
              <a:spcBef>
                <a:spcPts val="1500"/>
              </a:spcBef>
              <a:spcAft>
                <a:spcPts val="0"/>
              </a:spcAft>
              <a:buClr>
                <a:schemeClr val="dk1"/>
              </a:buClr>
              <a:buSzPts val="275"/>
              <a:buFont typeface="Arial"/>
              <a:buNone/>
            </a:pPr>
            <a:r>
              <a:rPr lang="en" sz="9350" b="1">
                <a:solidFill>
                  <a:schemeClr val="lt1"/>
                </a:solidFill>
              </a:rPr>
              <a:t>                  </a:t>
            </a:r>
            <a:r>
              <a:rPr lang="en" sz="12000" b="1">
                <a:solidFill>
                  <a:schemeClr val="lt1"/>
                </a:solidFill>
              </a:rPr>
              <a:t>Write quietly for 2–3 minutes.</a:t>
            </a:r>
            <a:endParaRPr sz="12000" b="1">
              <a:solidFill>
                <a:schemeClr val="lt1"/>
              </a:solidFill>
            </a:endParaRPr>
          </a:p>
          <a:p>
            <a:pPr marL="0" lvl="0" indent="0" algn="l" rtl="0">
              <a:spcBef>
                <a:spcPts val="1500"/>
              </a:spcBef>
              <a:spcAft>
                <a:spcPts val="1200"/>
              </a:spcAft>
              <a:buNone/>
            </a:pPr>
            <a:endParaRPr/>
          </a:p>
        </p:txBody>
      </p:sp>
      <p:pic>
        <p:nvPicPr>
          <p:cNvPr id="291" name="Google Shape;291;p15" descr="Fasten seat belt sign (Provided by Getty Images)"/>
          <p:cNvPicPr preferRelativeResize="0"/>
          <p:nvPr/>
        </p:nvPicPr>
        <p:blipFill>
          <a:blip r:embed="rId3">
            <a:alphaModFix/>
          </a:blip>
          <a:stretch>
            <a:fillRect/>
          </a:stretch>
        </p:blipFill>
        <p:spPr>
          <a:xfrm>
            <a:off x="6862600" y="1205175"/>
            <a:ext cx="1583600" cy="1864699"/>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95"/>
        <p:cNvGrpSpPr/>
        <p:nvPr/>
      </p:nvGrpSpPr>
      <p:grpSpPr>
        <a:xfrm>
          <a:off x="0" y="0"/>
          <a:ext cx="0" cy="0"/>
          <a:chOff x="0" y="0"/>
          <a:chExt cx="0" cy="0"/>
        </a:xfrm>
      </p:grpSpPr>
      <p:sp>
        <p:nvSpPr>
          <p:cNvPr id="296" name="Google Shape;296;p16"/>
          <p:cNvSpPr txBox="1">
            <a:spLocks noGrp="1"/>
          </p:cNvSpPr>
          <p:nvPr>
            <p:ph type="body" idx="1"/>
          </p:nvPr>
        </p:nvSpPr>
        <p:spPr>
          <a:xfrm>
            <a:off x="1303800" y="4082325"/>
            <a:ext cx="7046100" cy="693000"/>
          </a:xfrm>
          <a:prstGeom prst="rect">
            <a:avLst/>
          </a:prstGeom>
          <a:ln w="19050"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Aft>
                <a:spcPts val="400"/>
              </a:spcAft>
              <a:buNone/>
            </a:pPr>
            <a:r>
              <a:rPr lang="en" sz="3000" dirty="0">
                <a:solidFill>
                  <a:schemeClr val="lt1"/>
                </a:solidFill>
              </a:rPr>
              <a:t>Today’s Strategy</a:t>
            </a:r>
            <a:r>
              <a:rPr lang="en" sz="3000" b="1" dirty="0">
                <a:solidFill>
                  <a:schemeClr val="lt1"/>
                </a:solidFill>
              </a:rPr>
              <a:t> is… </a:t>
            </a:r>
            <a:r>
              <a:rPr lang="en" sz="3600" b="1" dirty="0">
                <a:solidFill>
                  <a:schemeClr val="lt1"/>
                </a:solidFill>
              </a:rPr>
              <a:t>SAVORING!!!</a:t>
            </a:r>
            <a:endParaRPr sz="3600" b="1" dirty="0">
              <a:solidFill>
                <a:schemeClr val="lt1"/>
              </a:solidFill>
            </a:endParaRPr>
          </a:p>
        </p:txBody>
      </p:sp>
      <p:sp>
        <p:nvSpPr>
          <p:cNvPr id="297" name="Google Shape;297;p16"/>
          <p:cNvSpPr txBox="1"/>
          <p:nvPr/>
        </p:nvSpPr>
        <p:spPr>
          <a:xfrm>
            <a:off x="184475" y="324850"/>
            <a:ext cx="5553000" cy="3336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800"/>
              </a:spcBef>
              <a:spcAft>
                <a:spcPts val="0"/>
              </a:spcAft>
              <a:buNone/>
            </a:pPr>
            <a:r>
              <a:rPr lang="en" sz="2400" b="1">
                <a:solidFill>
                  <a:schemeClr val="lt1"/>
                </a:solidFill>
                <a:latin typeface="Nunito"/>
                <a:ea typeface="Nunito"/>
                <a:cs typeface="Nunito"/>
                <a:sym typeface="Nunito"/>
              </a:rPr>
              <a:t>        </a:t>
            </a:r>
            <a:r>
              <a:rPr lang="en" sz="3000" b="1">
                <a:solidFill>
                  <a:schemeClr val="lt1"/>
                </a:solidFill>
                <a:latin typeface="Nunito"/>
                <a:ea typeface="Nunito"/>
                <a:cs typeface="Nunito"/>
                <a:sym typeface="Nunito"/>
              </a:rPr>
              <a:t>                Strategy Recap + </a:t>
            </a:r>
            <a:endParaRPr sz="3000" b="1">
              <a:solidFill>
                <a:schemeClr val="lt1"/>
              </a:solidFill>
              <a:latin typeface="Nunito"/>
              <a:ea typeface="Nunito"/>
              <a:cs typeface="Nunito"/>
              <a:sym typeface="Nunito"/>
            </a:endParaRPr>
          </a:p>
          <a:p>
            <a:pPr marL="0" lvl="0" indent="0" algn="l" rtl="0">
              <a:lnSpc>
                <a:spcPct val="115000"/>
              </a:lnSpc>
              <a:spcBef>
                <a:spcPts val="1800"/>
              </a:spcBef>
              <a:spcAft>
                <a:spcPts val="0"/>
              </a:spcAft>
              <a:buNone/>
            </a:pPr>
            <a:r>
              <a:rPr lang="en" sz="1800">
                <a:solidFill>
                  <a:schemeClr val="lt1"/>
                </a:solidFill>
                <a:latin typeface="Nunito"/>
                <a:ea typeface="Nunito"/>
                <a:cs typeface="Nunito"/>
                <a:sym typeface="Nunito"/>
              </a:rPr>
              <a:t>What is a strategy we have already covered here?</a:t>
            </a:r>
            <a:endParaRPr sz="1800">
              <a:solidFill>
                <a:schemeClr val="lt1"/>
              </a:solidFill>
              <a:latin typeface="Nunito"/>
              <a:ea typeface="Nunito"/>
              <a:cs typeface="Nunito"/>
              <a:sym typeface="Nunito"/>
            </a:endParaRPr>
          </a:p>
          <a:p>
            <a:pPr marL="0" lvl="0" indent="0" algn="l" rtl="0">
              <a:lnSpc>
                <a:spcPct val="115000"/>
              </a:lnSpc>
              <a:spcBef>
                <a:spcPts val="1500"/>
              </a:spcBef>
              <a:spcAft>
                <a:spcPts val="0"/>
              </a:spcAft>
              <a:buNone/>
            </a:pPr>
            <a:r>
              <a:rPr lang="en" sz="1900">
                <a:solidFill>
                  <a:schemeClr val="lt1"/>
                </a:solidFill>
                <a:latin typeface="Nunito"/>
                <a:ea typeface="Nunito"/>
                <a:cs typeface="Nunito"/>
                <a:sym typeface="Nunito"/>
              </a:rPr>
              <a:t>What are some other calming strategies?</a:t>
            </a:r>
            <a:endParaRPr sz="1900">
              <a:solidFill>
                <a:schemeClr val="lt1"/>
              </a:solidFill>
              <a:latin typeface="Nunito"/>
              <a:ea typeface="Nunito"/>
              <a:cs typeface="Nunito"/>
              <a:sym typeface="Nunito"/>
            </a:endParaRPr>
          </a:p>
          <a:p>
            <a:pPr marL="0" lvl="0" indent="0" algn="l" rtl="0">
              <a:lnSpc>
                <a:spcPct val="115000"/>
              </a:lnSpc>
              <a:spcBef>
                <a:spcPts val="1500"/>
              </a:spcBef>
              <a:spcAft>
                <a:spcPts val="0"/>
              </a:spcAft>
              <a:buNone/>
            </a:pPr>
            <a:r>
              <a:rPr lang="en" sz="1900">
                <a:solidFill>
                  <a:schemeClr val="lt1"/>
                </a:solidFill>
                <a:latin typeface="Nunito"/>
                <a:ea typeface="Nunito"/>
                <a:cs typeface="Nunito"/>
                <a:sym typeface="Nunito"/>
              </a:rPr>
              <a:t>What about</a:t>
            </a:r>
            <a:r>
              <a:rPr lang="en" sz="1900" b="1">
                <a:solidFill>
                  <a:schemeClr val="lt1"/>
                </a:solidFill>
                <a:latin typeface="Nunito"/>
                <a:ea typeface="Nunito"/>
                <a:cs typeface="Nunito"/>
                <a:sym typeface="Nunito"/>
              </a:rPr>
              <a:t> slowing down? </a:t>
            </a:r>
            <a:endParaRPr sz="1900" b="1">
              <a:solidFill>
                <a:schemeClr val="lt1"/>
              </a:solidFill>
              <a:latin typeface="Nunito"/>
              <a:ea typeface="Nunito"/>
              <a:cs typeface="Nunito"/>
              <a:sym typeface="Nunito"/>
            </a:endParaRPr>
          </a:p>
          <a:p>
            <a:pPr marL="0" lvl="0" indent="0" algn="l" rtl="0">
              <a:lnSpc>
                <a:spcPct val="115000"/>
              </a:lnSpc>
              <a:spcBef>
                <a:spcPts val="1500"/>
              </a:spcBef>
              <a:spcAft>
                <a:spcPts val="0"/>
              </a:spcAft>
              <a:buNone/>
            </a:pPr>
            <a:r>
              <a:rPr lang="en" sz="1900">
                <a:solidFill>
                  <a:schemeClr val="lt1"/>
                </a:solidFill>
                <a:latin typeface="Nunito"/>
                <a:ea typeface="Nunito"/>
                <a:cs typeface="Nunito"/>
                <a:sym typeface="Nunito"/>
              </a:rPr>
              <a:t>Has anyone ever heard the word</a:t>
            </a:r>
            <a:r>
              <a:rPr lang="en" sz="1900">
                <a:solidFill>
                  <a:schemeClr val="accent2"/>
                </a:solidFill>
                <a:latin typeface="Nunito"/>
                <a:ea typeface="Nunito"/>
                <a:cs typeface="Nunito"/>
                <a:sym typeface="Nunito"/>
              </a:rPr>
              <a:t> </a:t>
            </a:r>
            <a:r>
              <a:rPr lang="en" sz="1900" b="1">
                <a:solidFill>
                  <a:schemeClr val="lt1"/>
                </a:solidFill>
                <a:latin typeface="Nunito"/>
                <a:ea typeface="Nunito"/>
                <a:cs typeface="Nunito"/>
                <a:sym typeface="Nunito"/>
              </a:rPr>
              <a:t>SAVOR</a:t>
            </a:r>
            <a:r>
              <a:rPr lang="en" sz="1900">
                <a:solidFill>
                  <a:schemeClr val="lt1"/>
                </a:solidFill>
                <a:latin typeface="Nunito"/>
                <a:ea typeface="Nunito"/>
                <a:cs typeface="Nunito"/>
                <a:sym typeface="Nunito"/>
              </a:rPr>
              <a:t>?</a:t>
            </a:r>
            <a:endParaRPr sz="1900">
              <a:solidFill>
                <a:schemeClr val="lt1"/>
              </a:solidFill>
              <a:latin typeface="Nunito"/>
              <a:ea typeface="Nunito"/>
              <a:cs typeface="Nunito"/>
              <a:sym typeface="Nunito"/>
            </a:endParaRPr>
          </a:p>
          <a:p>
            <a:pPr marL="0" lvl="0" indent="0" algn="l" rtl="0">
              <a:lnSpc>
                <a:spcPct val="115000"/>
              </a:lnSpc>
              <a:spcBef>
                <a:spcPts val="1500"/>
              </a:spcBef>
              <a:spcAft>
                <a:spcPts val="1500"/>
              </a:spcAft>
              <a:buNone/>
            </a:pPr>
            <a:r>
              <a:rPr lang="en" sz="1900">
                <a:solidFill>
                  <a:schemeClr val="lt1"/>
                </a:solidFill>
                <a:latin typeface="Nunito"/>
                <a:ea typeface="Nunito"/>
                <a:cs typeface="Nunito"/>
                <a:sym typeface="Nunito"/>
              </a:rPr>
              <a:t>Does it make you think of anything?</a:t>
            </a:r>
            <a:endParaRPr sz="1900">
              <a:solidFill>
                <a:schemeClr val="lt1"/>
              </a:solidFill>
              <a:latin typeface="Nunito"/>
              <a:ea typeface="Nunito"/>
              <a:cs typeface="Nunito"/>
              <a:sym typeface="Nunito"/>
            </a:endParaRPr>
          </a:p>
        </p:txBody>
      </p:sp>
      <p:pic>
        <p:nvPicPr>
          <p:cNvPr id="298" name="Google Shape;298;p16" descr="a cartoon sloth is walking with a cane and wearing a green shirt . (Provided by Tenor)"/>
          <p:cNvPicPr preferRelativeResize="0"/>
          <p:nvPr/>
        </p:nvPicPr>
        <p:blipFill>
          <a:blip r:embed="rId3">
            <a:alphaModFix/>
          </a:blip>
          <a:stretch>
            <a:fillRect/>
          </a:stretch>
        </p:blipFill>
        <p:spPr>
          <a:xfrm>
            <a:off x="5812550" y="1340525"/>
            <a:ext cx="2877150" cy="1925050"/>
          </a:xfrm>
          <a:prstGeom prst="rect">
            <a:avLst/>
          </a:prstGeom>
          <a:noFill/>
          <a:ln w="19050" cap="flat" cmpd="sng">
            <a:solidFill>
              <a:schemeClr val="dk1"/>
            </a:solidFill>
            <a:prstDash val="solid"/>
            <a:round/>
            <a:headEnd type="none" w="sm" len="sm"/>
            <a:tailEnd type="none" w="sm" len="sm"/>
          </a:ln>
        </p:spPr>
      </p:pic>
      <p:sp>
        <p:nvSpPr>
          <p:cNvPr id="299" name="Google Shape;299;p16"/>
          <p:cNvSpPr/>
          <p:nvPr/>
        </p:nvSpPr>
        <p:spPr>
          <a:xfrm>
            <a:off x="3497575" y="2152350"/>
            <a:ext cx="2240100" cy="4194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Nunito"/>
              <a:ea typeface="Nunito"/>
              <a:cs typeface="Nunito"/>
              <a:sym typeface="Nuni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03"/>
        <p:cNvGrpSpPr/>
        <p:nvPr/>
      </p:nvGrpSpPr>
      <p:grpSpPr>
        <a:xfrm>
          <a:off x="0" y="0"/>
          <a:ext cx="0" cy="0"/>
          <a:chOff x="0" y="0"/>
          <a:chExt cx="0" cy="0"/>
        </a:xfrm>
      </p:grpSpPr>
      <p:sp>
        <p:nvSpPr>
          <p:cNvPr id="304" name="Google Shape;304;p17"/>
          <p:cNvSpPr txBox="1">
            <a:spLocks noGrp="1"/>
          </p:cNvSpPr>
          <p:nvPr>
            <p:ph type="title"/>
          </p:nvPr>
        </p:nvSpPr>
        <p:spPr>
          <a:xfrm>
            <a:off x="104700" y="-58175"/>
            <a:ext cx="8817900" cy="13683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800"/>
              </a:spcBef>
              <a:spcAft>
                <a:spcPts val="0"/>
              </a:spcAft>
              <a:buNone/>
            </a:pPr>
            <a:r>
              <a:rPr lang="en" sz="2650" b="0">
                <a:solidFill>
                  <a:schemeClr val="lt1"/>
                </a:solidFill>
                <a:latin typeface="Nunito"/>
                <a:ea typeface="Nunito"/>
                <a:cs typeface="Nunito"/>
                <a:sym typeface="Nunito"/>
              </a:rPr>
              <a:t>This is Your Captain Speaking</a:t>
            </a:r>
            <a:r>
              <a:rPr lang="en" sz="2650">
                <a:solidFill>
                  <a:schemeClr val="lt1"/>
                </a:solidFill>
                <a:latin typeface="Nunito"/>
                <a:ea typeface="Nunito"/>
                <a:cs typeface="Nunito"/>
                <a:sym typeface="Nunito"/>
              </a:rPr>
              <a:t>  </a:t>
            </a:r>
            <a:endParaRPr sz="2650">
              <a:solidFill>
                <a:schemeClr val="lt1"/>
              </a:solidFill>
              <a:latin typeface="Nunito"/>
              <a:ea typeface="Nunito"/>
              <a:cs typeface="Nunito"/>
              <a:sym typeface="Nunito"/>
            </a:endParaRPr>
          </a:p>
          <a:p>
            <a:pPr marL="0" lvl="0" indent="0" algn="l" rtl="0">
              <a:lnSpc>
                <a:spcPct val="115000"/>
              </a:lnSpc>
              <a:spcBef>
                <a:spcPts val="1800"/>
              </a:spcBef>
              <a:spcAft>
                <a:spcPts val="0"/>
              </a:spcAft>
              <a:buNone/>
            </a:pPr>
            <a:r>
              <a:rPr lang="en" sz="2983">
                <a:solidFill>
                  <a:schemeClr val="lt1"/>
                </a:solidFill>
                <a:latin typeface="Nunito"/>
                <a:ea typeface="Nunito"/>
                <a:cs typeface="Nunito"/>
                <a:sym typeface="Nunito"/>
              </a:rPr>
              <a:t>                             </a:t>
            </a:r>
            <a:r>
              <a:rPr lang="en" sz="3206">
                <a:solidFill>
                  <a:schemeClr val="lt1"/>
                </a:solidFill>
                <a:latin typeface="Nunito"/>
                <a:ea typeface="Nunito"/>
                <a:cs typeface="Nunito"/>
                <a:sym typeface="Nunito"/>
              </a:rPr>
              <a:t>What is Savoring?</a:t>
            </a:r>
            <a:endParaRPr sz="3206">
              <a:solidFill>
                <a:schemeClr val="lt1"/>
              </a:solidFill>
              <a:latin typeface="Nunito"/>
              <a:ea typeface="Nunito"/>
              <a:cs typeface="Nunito"/>
              <a:sym typeface="Nunito"/>
            </a:endParaRPr>
          </a:p>
          <a:p>
            <a:pPr marL="0" lvl="0" indent="0" algn="l" rtl="0">
              <a:lnSpc>
                <a:spcPct val="115000"/>
              </a:lnSpc>
              <a:spcBef>
                <a:spcPts val="1800"/>
              </a:spcBef>
              <a:spcAft>
                <a:spcPts val="0"/>
              </a:spcAft>
              <a:buNone/>
            </a:pPr>
            <a:r>
              <a:rPr lang="en" sz="3600">
                <a:solidFill>
                  <a:srgbClr val="00FFFF"/>
                </a:solidFill>
                <a:latin typeface="Nunito"/>
                <a:ea typeface="Nunito"/>
                <a:cs typeface="Nunito"/>
                <a:sym typeface="Nunito"/>
              </a:rPr>
              <a:t>             </a:t>
            </a:r>
            <a:r>
              <a:rPr lang="en" sz="4000">
                <a:solidFill>
                  <a:schemeClr val="lt1"/>
                </a:solidFill>
                <a:latin typeface="Nunito"/>
                <a:ea typeface="Nunito"/>
                <a:cs typeface="Nunito"/>
                <a:sym typeface="Nunito"/>
              </a:rPr>
              <a:t>           </a:t>
            </a:r>
            <a:r>
              <a:rPr lang="en" sz="1878">
                <a:solidFill>
                  <a:schemeClr val="lt1"/>
                </a:solidFill>
                <a:latin typeface="Nunito"/>
                <a:ea typeface="Nunito"/>
                <a:cs typeface="Nunito"/>
                <a:sym typeface="Nunito"/>
              </a:rPr>
              <a:t>  </a:t>
            </a:r>
            <a:endParaRPr sz="1878">
              <a:solidFill>
                <a:schemeClr val="lt1"/>
              </a:solidFill>
              <a:latin typeface="Nunito"/>
              <a:ea typeface="Nunito"/>
              <a:cs typeface="Nunito"/>
              <a:sym typeface="Nunito"/>
            </a:endParaRPr>
          </a:p>
          <a:p>
            <a:pPr marL="0" lvl="0" indent="0" algn="l" rtl="0">
              <a:lnSpc>
                <a:spcPct val="115000"/>
              </a:lnSpc>
              <a:spcBef>
                <a:spcPts val="1800"/>
              </a:spcBef>
              <a:spcAft>
                <a:spcPts val="0"/>
              </a:spcAft>
              <a:buNone/>
            </a:pPr>
            <a:endParaRPr sz="2000">
              <a:solidFill>
                <a:schemeClr val="lt1"/>
              </a:solidFill>
              <a:latin typeface="Nunito"/>
              <a:ea typeface="Nunito"/>
              <a:cs typeface="Nunito"/>
              <a:sym typeface="Nunito"/>
            </a:endParaRPr>
          </a:p>
          <a:p>
            <a:pPr marL="0" lvl="0" indent="0" algn="l" rtl="0">
              <a:lnSpc>
                <a:spcPct val="115000"/>
              </a:lnSpc>
              <a:spcBef>
                <a:spcPts val="1800"/>
              </a:spcBef>
              <a:spcAft>
                <a:spcPts val="400"/>
              </a:spcAft>
              <a:buNone/>
            </a:pPr>
            <a:endParaRPr sz="4800">
              <a:solidFill>
                <a:schemeClr val="lt1"/>
              </a:solidFill>
              <a:latin typeface="Nunito"/>
              <a:ea typeface="Nunito"/>
              <a:cs typeface="Nunito"/>
              <a:sym typeface="Nunito"/>
            </a:endParaRPr>
          </a:p>
        </p:txBody>
      </p:sp>
      <p:sp>
        <p:nvSpPr>
          <p:cNvPr id="305" name="Google Shape;305;p17"/>
          <p:cNvSpPr txBox="1">
            <a:spLocks noGrp="1"/>
          </p:cNvSpPr>
          <p:nvPr>
            <p:ph type="body" idx="1"/>
          </p:nvPr>
        </p:nvSpPr>
        <p:spPr>
          <a:xfrm>
            <a:off x="244300" y="1375200"/>
            <a:ext cx="8760300" cy="3421200"/>
          </a:xfrm>
          <a:prstGeom prst="rect">
            <a:avLst/>
          </a:prstGeom>
        </p:spPr>
        <p:txBody>
          <a:bodyPr spcFirstLastPara="1" wrap="square" lIns="91425" tIns="91425" rIns="91425" bIns="91425" anchor="t" anchorCtr="0">
            <a:normAutofit fontScale="32500"/>
          </a:bodyPr>
          <a:lstStyle/>
          <a:p>
            <a:pPr marL="0" lvl="0" indent="0" algn="l" rtl="0">
              <a:spcBef>
                <a:spcPts val="1500"/>
              </a:spcBef>
              <a:spcAft>
                <a:spcPts val="0"/>
              </a:spcAft>
              <a:buClr>
                <a:schemeClr val="dk1"/>
              </a:buClr>
              <a:buSzPts val="358"/>
              <a:buFont typeface="Arial"/>
              <a:buNone/>
            </a:pPr>
            <a:r>
              <a:rPr lang="en" sz="7600" b="1" i="1" u="sng">
                <a:solidFill>
                  <a:schemeClr val="lt1"/>
                </a:solidFill>
              </a:rPr>
              <a:t>Savor</a:t>
            </a:r>
            <a:r>
              <a:rPr lang="en" sz="7600" b="1">
                <a:solidFill>
                  <a:schemeClr val="lt1"/>
                </a:solidFill>
              </a:rPr>
              <a:t>: </a:t>
            </a:r>
            <a:r>
              <a:rPr lang="en" sz="7600">
                <a:solidFill>
                  <a:schemeClr val="lt1"/>
                </a:solidFill>
              </a:rPr>
              <a:t>To notice and appreciate a positive experience. </a:t>
            </a:r>
            <a:endParaRPr sz="7600">
              <a:solidFill>
                <a:schemeClr val="lt1"/>
              </a:solidFill>
            </a:endParaRPr>
          </a:p>
          <a:p>
            <a:pPr marL="0" lvl="0" indent="0" algn="l" rtl="0">
              <a:spcBef>
                <a:spcPts val="1500"/>
              </a:spcBef>
              <a:spcAft>
                <a:spcPts val="0"/>
              </a:spcAft>
              <a:buClr>
                <a:schemeClr val="dk1"/>
              </a:buClr>
              <a:buSzPts val="358"/>
              <a:buFont typeface="Arial"/>
              <a:buNone/>
            </a:pPr>
            <a:r>
              <a:rPr lang="en" sz="7600" b="1" i="1" u="sng">
                <a:solidFill>
                  <a:schemeClr val="lt1"/>
                </a:solidFill>
              </a:rPr>
              <a:t>Savoring</a:t>
            </a:r>
            <a:r>
              <a:rPr lang="en" sz="7600" b="1">
                <a:solidFill>
                  <a:schemeClr val="lt1"/>
                </a:solidFill>
              </a:rPr>
              <a:t>: </a:t>
            </a:r>
            <a:r>
              <a:rPr lang="en" sz="7600">
                <a:solidFill>
                  <a:schemeClr val="lt1"/>
                </a:solidFill>
              </a:rPr>
              <a:t>Noticing, enjoying and extending our positive experiences. </a:t>
            </a:r>
            <a:endParaRPr sz="7600">
              <a:solidFill>
                <a:schemeClr val="lt1"/>
              </a:solidFill>
            </a:endParaRPr>
          </a:p>
          <a:p>
            <a:pPr marL="0" lvl="0" indent="0" algn="l" rtl="0">
              <a:spcBef>
                <a:spcPts val="1500"/>
              </a:spcBef>
              <a:spcAft>
                <a:spcPts val="0"/>
              </a:spcAft>
              <a:buClr>
                <a:schemeClr val="dk1"/>
              </a:buClr>
              <a:buSzPts val="358"/>
              <a:buFont typeface="Arial"/>
              <a:buNone/>
            </a:pPr>
            <a:endParaRPr sz="7600" b="1" i="1" u="sng">
              <a:solidFill>
                <a:schemeClr val="lt1"/>
              </a:solidFill>
            </a:endParaRPr>
          </a:p>
          <a:p>
            <a:pPr marL="457200" lvl="0" indent="0" algn="l" rtl="0">
              <a:spcBef>
                <a:spcPts val="1500"/>
              </a:spcBef>
              <a:spcAft>
                <a:spcPts val="0"/>
              </a:spcAft>
              <a:buNone/>
            </a:pPr>
            <a:endParaRPr sz="7200" b="1">
              <a:solidFill>
                <a:schemeClr val="lt1"/>
              </a:solidFill>
            </a:endParaRPr>
          </a:p>
          <a:p>
            <a:pPr marL="0" lvl="0" indent="0" algn="l" rtl="0">
              <a:spcBef>
                <a:spcPts val="1500"/>
              </a:spcBef>
              <a:spcAft>
                <a:spcPts val="1200"/>
              </a:spcAft>
              <a:buNone/>
            </a:pPr>
            <a:endParaRPr>
              <a:solidFill>
                <a:schemeClr val="lt1"/>
              </a:solidFill>
            </a:endParaRPr>
          </a:p>
        </p:txBody>
      </p:sp>
      <p:pic>
        <p:nvPicPr>
          <p:cNvPr id="306" name="Google Shape;306;p17" descr="a woman in a military uniform is sitting at a desk and says this is the captain speaking (Provided by Tenor)"/>
          <p:cNvPicPr preferRelativeResize="0"/>
          <p:nvPr/>
        </p:nvPicPr>
        <p:blipFill>
          <a:blip r:embed="rId3">
            <a:alphaModFix/>
          </a:blip>
          <a:stretch>
            <a:fillRect/>
          </a:stretch>
        </p:blipFill>
        <p:spPr>
          <a:xfrm>
            <a:off x="2818800" y="2903700"/>
            <a:ext cx="3389700" cy="1816900"/>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10"/>
        <p:cNvGrpSpPr/>
        <p:nvPr/>
      </p:nvGrpSpPr>
      <p:grpSpPr>
        <a:xfrm>
          <a:off x="0" y="0"/>
          <a:ext cx="0" cy="0"/>
          <a:chOff x="0" y="0"/>
          <a:chExt cx="0" cy="0"/>
        </a:xfrm>
      </p:grpSpPr>
      <p:pic>
        <p:nvPicPr>
          <p:cNvPr id="311" name="Google Shape;311;p18" descr="If you put your thumb in the middle of your palm and then curl your fingers over the top, you’ll have a pretty handy model of the brain. This simple visual, as originally explained by Dr. Daniel Siegel, helps us to understand both the reactions to and treatment of trauma." title="Trauma Matters Omaha | Hand Model of the Brain">
            <a:hlinkClick r:id="rId3"/>
          </p:cNvPr>
          <p:cNvPicPr preferRelativeResize="0"/>
          <p:nvPr/>
        </p:nvPicPr>
        <p:blipFill>
          <a:blip r:embed="rId4">
            <a:alphaModFix/>
          </a:blip>
          <a:stretch>
            <a:fillRect/>
          </a:stretch>
        </p:blipFill>
        <p:spPr>
          <a:xfrm>
            <a:off x="887925" y="682650"/>
            <a:ext cx="7530175" cy="4235725"/>
          </a:xfrm>
          <a:prstGeom prst="rect">
            <a:avLst/>
          </a:prstGeom>
          <a:noFill/>
          <a:ln>
            <a:noFill/>
          </a:ln>
        </p:spPr>
      </p:pic>
      <p:sp>
        <p:nvSpPr>
          <p:cNvPr id="312" name="Google Shape;312;p18"/>
          <p:cNvSpPr txBox="1"/>
          <p:nvPr/>
        </p:nvSpPr>
        <p:spPr>
          <a:xfrm>
            <a:off x="887925" y="140775"/>
            <a:ext cx="7530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b="1">
                <a:solidFill>
                  <a:schemeClr val="lt1"/>
                </a:solidFill>
                <a:latin typeface="Nunito"/>
                <a:ea typeface="Nunito"/>
                <a:cs typeface="Nunito"/>
                <a:sym typeface="Nunito"/>
              </a:rPr>
              <a:t>Put on your Oxygen Mask!   </a:t>
            </a:r>
            <a:r>
              <a:rPr lang="en" sz="1000" u="sng">
                <a:solidFill>
                  <a:schemeClr val="lt1"/>
                </a:solidFill>
                <a:latin typeface="Nunito"/>
                <a:ea typeface="Nunito"/>
                <a:cs typeface="Nunito"/>
                <a:sym typeface="Nunito"/>
              </a:rPr>
              <a:t>https://www.youtube.com/watch?v=taKdfDHwzqU</a:t>
            </a:r>
            <a:endParaRPr sz="1000" u="sng">
              <a:solidFill>
                <a:schemeClr val="lt1"/>
              </a:solidFill>
              <a:latin typeface="Nunito"/>
              <a:ea typeface="Nunito"/>
              <a:cs typeface="Nunito"/>
              <a:sym typeface="Nunito"/>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1"/>
                                        </p:tgtEl>
                                        <p:attrNameLst>
                                          <p:attrName>style.visibility</p:attrName>
                                        </p:attrNameLst>
                                      </p:cBhvr>
                                      <p:to>
                                        <p:strVal val="visible"/>
                                      </p:to>
                                    </p:set>
                                    <p:animEffect transition="in" filter="fade">
                                      <p:cBhvr>
                                        <p:cTn id="7" dur="1000"/>
                                        <p:tgtEl>
                                          <p:spTgt spid="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16"/>
        <p:cNvGrpSpPr/>
        <p:nvPr/>
      </p:nvGrpSpPr>
      <p:grpSpPr>
        <a:xfrm>
          <a:off x="0" y="0"/>
          <a:ext cx="0" cy="0"/>
          <a:chOff x="0" y="0"/>
          <a:chExt cx="0" cy="0"/>
        </a:xfrm>
      </p:grpSpPr>
      <p:sp>
        <p:nvSpPr>
          <p:cNvPr id="317" name="Google Shape;317;p19"/>
          <p:cNvSpPr txBox="1">
            <a:spLocks noGrp="1"/>
          </p:cNvSpPr>
          <p:nvPr>
            <p:ph type="title"/>
          </p:nvPr>
        </p:nvSpPr>
        <p:spPr>
          <a:xfrm>
            <a:off x="1282600" y="126321"/>
            <a:ext cx="7030500" cy="779700"/>
          </a:xfrm>
          <a:prstGeom prst="rect">
            <a:avLst/>
          </a:prstGeom>
          <a:ln w="19050" cap="flat" cmpd="sng">
            <a:solidFill>
              <a:schemeClr val="lt1"/>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ctr" rtl="0">
              <a:lnSpc>
                <a:spcPct val="115000"/>
              </a:lnSpc>
              <a:spcAft>
                <a:spcPts val="400"/>
              </a:spcAft>
              <a:buNone/>
            </a:pPr>
            <a:r>
              <a:rPr lang="en" sz="3600" i="1" dirty="0">
                <a:solidFill>
                  <a:schemeClr val="lt1"/>
                </a:solidFill>
                <a:latin typeface="Nunito"/>
                <a:ea typeface="Nunito"/>
                <a:cs typeface="Nunito"/>
                <a:sym typeface="Nunito"/>
              </a:rPr>
              <a:t>Why</a:t>
            </a:r>
            <a:r>
              <a:rPr lang="en" sz="3600" dirty="0">
                <a:solidFill>
                  <a:schemeClr val="lt1"/>
                </a:solidFill>
                <a:latin typeface="Nunito"/>
                <a:ea typeface="Nunito"/>
                <a:cs typeface="Nunito"/>
                <a:sym typeface="Nunito"/>
              </a:rPr>
              <a:t> Try Savoring? </a:t>
            </a:r>
            <a:endParaRPr sz="4700" dirty="0">
              <a:solidFill>
                <a:schemeClr val="lt1"/>
              </a:solidFill>
            </a:endParaRPr>
          </a:p>
        </p:txBody>
      </p:sp>
      <p:sp>
        <p:nvSpPr>
          <p:cNvPr id="318" name="Google Shape;318;p19"/>
          <p:cNvSpPr txBox="1">
            <a:spLocks noGrp="1"/>
          </p:cNvSpPr>
          <p:nvPr>
            <p:ph type="body" idx="1"/>
          </p:nvPr>
        </p:nvSpPr>
        <p:spPr>
          <a:xfrm>
            <a:off x="227400" y="1212775"/>
            <a:ext cx="4344600" cy="3580500"/>
          </a:xfrm>
          <a:prstGeom prst="rect">
            <a:avLst/>
          </a:prstGeom>
          <a:ln w="19050" cap="flat" cmpd="sng">
            <a:solidFill>
              <a:schemeClr val="lt1"/>
            </a:solidFill>
            <a:prstDash val="solid"/>
            <a:round/>
            <a:headEnd type="none" w="sm" len="sm"/>
            <a:tailEnd type="none" w="sm" len="sm"/>
          </a:ln>
        </p:spPr>
        <p:txBody>
          <a:bodyPr spcFirstLastPara="1" wrap="square" lIns="91425" tIns="91425" rIns="91425" bIns="91425" anchor="t" anchorCtr="0">
            <a:normAutofit fontScale="25000" lnSpcReduction="20000"/>
          </a:bodyPr>
          <a:lstStyle/>
          <a:p>
            <a:pPr marL="0" lvl="0" indent="0" algn="l" rtl="0">
              <a:spcBef>
                <a:spcPts val="1500"/>
              </a:spcBef>
              <a:spcAft>
                <a:spcPts val="0"/>
              </a:spcAft>
              <a:buNone/>
            </a:pPr>
            <a:r>
              <a:rPr lang="en" sz="6800" b="1">
                <a:solidFill>
                  <a:schemeClr val="lt1"/>
                </a:solidFill>
              </a:rPr>
              <a:t>Your brain has:</a:t>
            </a:r>
            <a:endParaRPr sz="6800" b="1">
              <a:solidFill>
                <a:schemeClr val="lt1"/>
              </a:solidFill>
            </a:endParaRPr>
          </a:p>
          <a:p>
            <a:pPr marL="457200" lvl="0" indent="-336550" algn="l" rtl="0">
              <a:spcBef>
                <a:spcPts val="1500"/>
              </a:spcBef>
              <a:spcAft>
                <a:spcPts val="0"/>
              </a:spcAft>
              <a:buClr>
                <a:schemeClr val="lt1"/>
              </a:buClr>
              <a:buSzPct val="100000"/>
              <a:buChar char="●"/>
            </a:pPr>
            <a:r>
              <a:rPr lang="en" sz="6800">
                <a:solidFill>
                  <a:schemeClr val="lt1"/>
                </a:solidFill>
              </a:rPr>
              <a:t>An alarm system called the</a:t>
            </a:r>
            <a:r>
              <a:rPr lang="en" sz="6800" b="1">
                <a:solidFill>
                  <a:schemeClr val="lt1"/>
                </a:solidFill>
              </a:rPr>
              <a:t> </a:t>
            </a:r>
            <a:r>
              <a:rPr lang="en" sz="6800" b="1" i="1">
                <a:solidFill>
                  <a:srgbClr val="FF0000"/>
                </a:solidFill>
              </a:rPr>
              <a:t>amygdala</a:t>
            </a:r>
            <a:endParaRPr sz="6800" b="1" i="1">
              <a:solidFill>
                <a:srgbClr val="FF0000"/>
              </a:solidFill>
            </a:endParaRPr>
          </a:p>
          <a:p>
            <a:pPr marL="457200" lvl="0" indent="-336550" algn="l" rtl="0">
              <a:spcBef>
                <a:spcPts val="0"/>
              </a:spcBef>
              <a:spcAft>
                <a:spcPts val="0"/>
              </a:spcAft>
              <a:buClr>
                <a:schemeClr val="lt1"/>
              </a:buClr>
              <a:buSzPct val="100000"/>
              <a:buChar char="●"/>
            </a:pPr>
            <a:r>
              <a:rPr lang="en" sz="6800">
                <a:solidFill>
                  <a:srgbClr val="FF0000"/>
                </a:solidFill>
              </a:rPr>
              <a:t> </a:t>
            </a:r>
            <a:endParaRPr sz="6800">
              <a:solidFill>
                <a:srgbClr val="FF0000"/>
              </a:solidFill>
            </a:endParaRPr>
          </a:p>
          <a:p>
            <a:pPr marL="457200" lvl="0" indent="-336550" algn="l" rtl="0">
              <a:spcBef>
                <a:spcPts val="0"/>
              </a:spcBef>
              <a:spcAft>
                <a:spcPts val="0"/>
              </a:spcAft>
              <a:buClr>
                <a:schemeClr val="lt1"/>
              </a:buClr>
              <a:buSzPct val="100000"/>
              <a:buChar char="●"/>
            </a:pPr>
            <a:r>
              <a:rPr lang="en" sz="6800">
                <a:solidFill>
                  <a:schemeClr val="lt1"/>
                </a:solidFill>
              </a:rPr>
              <a:t>A thinking/regulating system called the </a:t>
            </a:r>
            <a:r>
              <a:rPr lang="en" sz="6800" b="1" i="1">
                <a:solidFill>
                  <a:srgbClr val="00FFFF"/>
                </a:solidFill>
              </a:rPr>
              <a:t>prefrontal cortex</a:t>
            </a:r>
            <a:endParaRPr sz="6800" b="1" i="1">
              <a:solidFill>
                <a:srgbClr val="00FFFF"/>
              </a:solidFill>
            </a:endParaRPr>
          </a:p>
          <a:p>
            <a:pPr marL="457200" lvl="0" indent="-336550" algn="l" rtl="0">
              <a:spcBef>
                <a:spcPts val="0"/>
              </a:spcBef>
              <a:spcAft>
                <a:spcPts val="0"/>
              </a:spcAft>
              <a:buClr>
                <a:schemeClr val="lt1"/>
              </a:buClr>
              <a:buSzPct val="100000"/>
              <a:buChar char="●"/>
            </a:pPr>
            <a:endParaRPr sz="6800" i="1">
              <a:solidFill>
                <a:srgbClr val="00FFFF"/>
              </a:solidFill>
            </a:endParaRPr>
          </a:p>
          <a:p>
            <a:pPr marL="457200" lvl="0" indent="-336550" algn="l" rtl="0">
              <a:spcBef>
                <a:spcPts val="0"/>
              </a:spcBef>
              <a:spcAft>
                <a:spcPts val="0"/>
              </a:spcAft>
              <a:buClr>
                <a:schemeClr val="lt1"/>
              </a:buClr>
              <a:buSzPct val="100000"/>
              <a:buChar char="●"/>
            </a:pPr>
            <a:r>
              <a:rPr lang="en" sz="6800">
                <a:solidFill>
                  <a:schemeClr val="lt1"/>
                </a:solidFill>
              </a:rPr>
              <a:t>Sometimes the amygdala works overtime and we can feel stress or even “flip our lid” </a:t>
            </a:r>
            <a:endParaRPr sz="6800">
              <a:solidFill>
                <a:schemeClr val="lt1"/>
              </a:solidFill>
            </a:endParaRPr>
          </a:p>
          <a:p>
            <a:pPr marL="457200" lvl="0" indent="-336550" algn="l" rtl="0">
              <a:spcBef>
                <a:spcPts val="0"/>
              </a:spcBef>
              <a:spcAft>
                <a:spcPts val="0"/>
              </a:spcAft>
              <a:buClr>
                <a:schemeClr val="lt1"/>
              </a:buClr>
              <a:buSzPct val="100000"/>
              <a:buChar char="●"/>
            </a:pPr>
            <a:endParaRPr sz="6800">
              <a:solidFill>
                <a:schemeClr val="lt1"/>
              </a:solidFill>
            </a:endParaRPr>
          </a:p>
          <a:p>
            <a:pPr marL="457200" lvl="0" indent="-342900" algn="l" rtl="0">
              <a:spcBef>
                <a:spcPts val="0"/>
              </a:spcBef>
              <a:spcAft>
                <a:spcPts val="0"/>
              </a:spcAft>
              <a:buClr>
                <a:schemeClr val="lt1"/>
              </a:buClr>
              <a:buSzPct val="105882"/>
              <a:buChar char="●"/>
            </a:pPr>
            <a:r>
              <a:rPr lang="en" sz="6800">
                <a:solidFill>
                  <a:schemeClr val="lt1"/>
                </a:solidFill>
              </a:rPr>
              <a:t>Practicing savoring can help the prefrontal cortex do its work to help us stay regulated</a:t>
            </a:r>
            <a:br>
              <a:rPr lang="en" sz="3558" b="1">
                <a:solidFill>
                  <a:schemeClr val="lt1"/>
                </a:solidFill>
              </a:rPr>
            </a:br>
            <a:endParaRPr sz="3558">
              <a:solidFill>
                <a:schemeClr val="lt1"/>
              </a:solidFill>
            </a:endParaRPr>
          </a:p>
          <a:p>
            <a:pPr marL="0" lvl="0" indent="0" algn="l" rtl="0">
              <a:spcBef>
                <a:spcPts val="1500"/>
              </a:spcBef>
              <a:spcAft>
                <a:spcPts val="1200"/>
              </a:spcAft>
              <a:buNone/>
            </a:pPr>
            <a:endParaRPr/>
          </a:p>
        </p:txBody>
      </p:sp>
      <p:sp>
        <p:nvSpPr>
          <p:cNvPr id="319" name="Google Shape;319;p19"/>
          <p:cNvSpPr txBox="1">
            <a:spLocks noGrp="1"/>
          </p:cNvSpPr>
          <p:nvPr>
            <p:ph type="body" idx="2"/>
          </p:nvPr>
        </p:nvSpPr>
        <p:spPr>
          <a:xfrm>
            <a:off x="4903650" y="1386150"/>
            <a:ext cx="3997200" cy="3407100"/>
          </a:xfrm>
          <a:prstGeom prst="rect">
            <a:avLst/>
          </a:prstGeom>
          <a:ln w="19050"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95000"/>
              </a:lnSpc>
              <a:spcBef>
                <a:spcPts val="1500"/>
              </a:spcBef>
              <a:spcAft>
                <a:spcPts val="0"/>
              </a:spcAft>
              <a:buSzPts val="275"/>
              <a:buNone/>
            </a:pPr>
            <a:r>
              <a:rPr lang="en" sz="1700" b="1">
                <a:solidFill>
                  <a:schemeClr val="lt1"/>
                </a:solidFill>
              </a:rPr>
              <a:t>Savoring can help to:</a:t>
            </a:r>
            <a:endParaRPr sz="1700" b="1">
              <a:solidFill>
                <a:schemeClr val="lt1"/>
              </a:solidFill>
            </a:endParaRPr>
          </a:p>
          <a:p>
            <a:pPr marL="457200" lvl="0" indent="-336550" algn="l" rtl="0">
              <a:lnSpc>
                <a:spcPct val="95000"/>
              </a:lnSpc>
              <a:spcBef>
                <a:spcPts val="1500"/>
              </a:spcBef>
              <a:spcAft>
                <a:spcPts val="0"/>
              </a:spcAft>
              <a:buClr>
                <a:schemeClr val="lt1"/>
              </a:buClr>
              <a:buSzPts val="1700"/>
              <a:buChar char="●"/>
            </a:pPr>
            <a:r>
              <a:rPr lang="en" sz="1700">
                <a:solidFill>
                  <a:schemeClr val="lt1"/>
                </a:solidFill>
              </a:rPr>
              <a:t>Slow your breathing</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Relax your muscles</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Improve your memory</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Shift your focus </a:t>
            </a:r>
            <a:br>
              <a:rPr lang="en" sz="1700">
                <a:solidFill>
                  <a:schemeClr val="lt1"/>
                </a:solidFill>
              </a:rPr>
            </a:b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Activate the calming part of your brain!</a:t>
            </a:r>
            <a:endParaRPr sz="1700">
              <a:solidFill>
                <a:schemeClr val="lt1"/>
              </a:solidFill>
            </a:endParaRPr>
          </a:p>
          <a:p>
            <a:pPr marL="0" lvl="0" indent="0" algn="l" rtl="0">
              <a:lnSpc>
                <a:spcPct val="95000"/>
              </a:lnSpc>
              <a:spcBef>
                <a:spcPts val="1500"/>
              </a:spcBef>
              <a:spcAft>
                <a:spcPts val="1200"/>
              </a:spcAft>
              <a:buSzPts val="275"/>
              <a:buNone/>
            </a:pPr>
            <a:endParaRPr sz="125"/>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23"/>
        <p:cNvGrpSpPr/>
        <p:nvPr/>
      </p:nvGrpSpPr>
      <p:grpSpPr>
        <a:xfrm>
          <a:off x="0" y="0"/>
          <a:ext cx="0" cy="0"/>
          <a:chOff x="0" y="0"/>
          <a:chExt cx="0" cy="0"/>
        </a:xfrm>
      </p:grpSpPr>
      <p:sp>
        <p:nvSpPr>
          <p:cNvPr id="324" name="Google Shape;324;p20"/>
          <p:cNvSpPr txBox="1">
            <a:spLocks noGrp="1"/>
          </p:cNvSpPr>
          <p:nvPr>
            <p:ph type="title"/>
          </p:nvPr>
        </p:nvSpPr>
        <p:spPr>
          <a:xfrm>
            <a:off x="1173862" y="495551"/>
            <a:ext cx="5847300" cy="1213088"/>
          </a:xfrm>
          <a:prstGeom prst="rect">
            <a:avLst/>
          </a:prstGeom>
          <a:ln w="19050" cap="flat" cmpd="sng">
            <a:solidFill>
              <a:srgbClr val="00FFFF"/>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lnSpc>
                <a:spcPct val="115000"/>
              </a:lnSpc>
              <a:spcBef>
                <a:spcPts val="1800"/>
              </a:spcBef>
              <a:spcAft>
                <a:spcPts val="400"/>
              </a:spcAft>
              <a:buNone/>
            </a:pPr>
            <a:r>
              <a:rPr lang="en" sz="4800" dirty="0">
                <a:solidFill>
                  <a:schemeClr val="lt1"/>
                </a:solidFill>
                <a:latin typeface="Nunito"/>
                <a:ea typeface="Nunito"/>
                <a:cs typeface="Nunito"/>
                <a:sym typeface="Nunito"/>
              </a:rPr>
              <a:t>Examples of Savoring</a:t>
            </a:r>
            <a:endParaRPr sz="4800" dirty="0">
              <a:solidFill>
                <a:schemeClr val="lt1"/>
              </a:solidFill>
            </a:endParaRPr>
          </a:p>
        </p:txBody>
      </p:sp>
      <p:sp>
        <p:nvSpPr>
          <p:cNvPr id="325" name="Google Shape;325;p20"/>
          <p:cNvSpPr txBox="1">
            <a:spLocks noGrp="1"/>
          </p:cNvSpPr>
          <p:nvPr>
            <p:ph type="body" idx="1"/>
          </p:nvPr>
        </p:nvSpPr>
        <p:spPr>
          <a:xfrm>
            <a:off x="244625" y="1467700"/>
            <a:ext cx="5602800" cy="3276900"/>
          </a:xfrm>
          <a:prstGeom prst="rect">
            <a:avLst/>
          </a:prstGeom>
        </p:spPr>
        <p:txBody>
          <a:bodyPr spcFirstLastPara="1" wrap="square" lIns="91425" tIns="91425" rIns="91425" bIns="91425" anchor="t" anchorCtr="0">
            <a:normAutofit fontScale="25000" lnSpcReduction="20000"/>
          </a:bodyPr>
          <a:lstStyle/>
          <a:p>
            <a:pPr marL="0" lvl="0" indent="0" algn="l" rtl="0">
              <a:spcBef>
                <a:spcPts val="1800"/>
              </a:spcBef>
              <a:spcAft>
                <a:spcPts val="0"/>
              </a:spcAft>
              <a:buClr>
                <a:schemeClr val="dk1"/>
              </a:buClr>
              <a:buSzPct val="64706"/>
              <a:buFont typeface="Arial"/>
              <a:buNone/>
            </a:pPr>
            <a:endParaRPr sz="1700" b="1" dirty="0">
              <a:solidFill>
                <a:schemeClr val="dk1"/>
              </a:solidFill>
            </a:endParaRPr>
          </a:p>
          <a:p>
            <a:pPr marL="457200" lvl="0" indent="-341313" algn="l" rtl="0">
              <a:spcBef>
                <a:spcPts val="1500"/>
              </a:spcBef>
              <a:spcAft>
                <a:spcPts val="0"/>
              </a:spcAft>
              <a:buClr>
                <a:schemeClr val="lt1"/>
              </a:buClr>
              <a:buSzPct val="100000"/>
              <a:buChar char="●"/>
            </a:pPr>
            <a:r>
              <a:rPr lang="en" sz="7100" b="1" dirty="0">
                <a:solidFill>
                  <a:schemeClr val="lt1"/>
                </a:solidFill>
              </a:rPr>
              <a:t>Listening to a favorite song</a:t>
            </a:r>
            <a:br>
              <a:rPr lang="en" sz="7100" b="1" dirty="0">
                <a:solidFill>
                  <a:schemeClr val="lt1"/>
                </a:solidFill>
              </a:rPr>
            </a:br>
            <a:endParaRPr sz="7100" b="1" dirty="0">
              <a:solidFill>
                <a:schemeClr val="lt1"/>
              </a:solidFill>
            </a:endParaRPr>
          </a:p>
          <a:p>
            <a:pPr marL="457200" lvl="0" indent="-341313" algn="l" rtl="0">
              <a:spcBef>
                <a:spcPts val="0"/>
              </a:spcBef>
              <a:spcAft>
                <a:spcPts val="0"/>
              </a:spcAft>
              <a:buClr>
                <a:schemeClr val="lt1"/>
              </a:buClr>
              <a:buSzPct val="100000"/>
              <a:buChar char="●"/>
            </a:pPr>
            <a:r>
              <a:rPr lang="en" sz="7100" b="1" dirty="0">
                <a:solidFill>
                  <a:schemeClr val="lt1"/>
                </a:solidFill>
              </a:rPr>
              <a:t>Watching a sunset</a:t>
            </a:r>
            <a:br>
              <a:rPr lang="en" sz="7100" b="1" dirty="0">
                <a:solidFill>
                  <a:schemeClr val="lt1"/>
                </a:solidFill>
              </a:rPr>
            </a:br>
            <a:endParaRPr sz="7100" b="1" dirty="0">
              <a:solidFill>
                <a:schemeClr val="lt1"/>
              </a:solidFill>
            </a:endParaRPr>
          </a:p>
          <a:p>
            <a:pPr marL="457200" lvl="0" indent="-341313" algn="l" rtl="0">
              <a:spcBef>
                <a:spcPts val="0"/>
              </a:spcBef>
              <a:spcAft>
                <a:spcPts val="0"/>
              </a:spcAft>
              <a:buClr>
                <a:schemeClr val="lt1"/>
              </a:buClr>
              <a:buSzPct val="100000"/>
              <a:buChar char="●"/>
            </a:pPr>
            <a:r>
              <a:rPr lang="en" sz="7100" b="1" dirty="0">
                <a:solidFill>
                  <a:schemeClr val="lt1"/>
                </a:solidFill>
              </a:rPr>
              <a:t>Slowly enjoying your favorite snack</a:t>
            </a:r>
            <a:br>
              <a:rPr lang="en" sz="7100" b="1" dirty="0">
                <a:solidFill>
                  <a:schemeClr val="lt1"/>
                </a:solidFill>
              </a:rPr>
            </a:br>
            <a:endParaRPr sz="7100" b="1" dirty="0">
              <a:solidFill>
                <a:schemeClr val="lt1"/>
              </a:solidFill>
            </a:endParaRPr>
          </a:p>
          <a:p>
            <a:pPr marL="457200" lvl="0" indent="-341313" algn="l" rtl="0">
              <a:spcBef>
                <a:spcPts val="0"/>
              </a:spcBef>
              <a:spcAft>
                <a:spcPts val="0"/>
              </a:spcAft>
              <a:buClr>
                <a:schemeClr val="lt1"/>
              </a:buClr>
              <a:buSzPct val="100000"/>
              <a:buChar char="●"/>
            </a:pPr>
            <a:r>
              <a:rPr lang="en" sz="7100" b="1" dirty="0">
                <a:solidFill>
                  <a:schemeClr val="lt1"/>
                </a:solidFill>
              </a:rPr>
              <a:t>Remembering a fun moment in detail</a:t>
            </a:r>
            <a:br>
              <a:rPr lang="en" sz="7100" b="1" dirty="0">
                <a:solidFill>
                  <a:schemeClr val="lt1"/>
                </a:solidFill>
              </a:rPr>
            </a:br>
            <a:endParaRPr sz="7100" b="1" dirty="0">
              <a:solidFill>
                <a:schemeClr val="lt1"/>
              </a:solidFill>
            </a:endParaRPr>
          </a:p>
          <a:p>
            <a:pPr marL="457200" lvl="0" indent="-341313" algn="l" rtl="0">
              <a:spcBef>
                <a:spcPts val="0"/>
              </a:spcBef>
              <a:spcAft>
                <a:spcPts val="0"/>
              </a:spcAft>
              <a:buClr>
                <a:schemeClr val="lt1"/>
              </a:buClr>
              <a:buSzPct val="100000"/>
              <a:buChar char="●"/>
            </a:pPr>
            <a:r>
              <a:rPr lang="en" sz="7100" b="1" dirty="0">
                <a:solidFill>
                  <a:schemeClr val="lt1"/>
                </a:solidFill>
              </a:rPr>
              <a:t>Paying close attention to something beautiful</a:t>
            </a:r>
            <a:br>
              <a:rPr lang="en" sz="7100" b="1" dirty="0">
                <a:solidFill>
                  <a:schemeClr val="lt1"/>
                </a:solidFill>
              </a:rPr>
            </a:br>
            <a:endParaRPr sz="7100" b="1" dirty="0">
              <a:solidFill>
                <a:schemeClr val="lt1"/>
              </a:solidFill>
            </a:endParaRPr>
          </a:p>
          <a:p>
            <a:pPr marL="457200" lvl="0" indent="-341313" algn="l" rtl="0">
              <a:spcBef>
                <a:spcPts val="0"/>
              </a:spcBef>
              <a:spcAft>
                <a:spcPts val="0"/>
              </a:spcAft>
              <a:buClr>
                <a:schemeClr val="lt1"/>
              </a:buClr>
              <a:buSzPct val="100000"/>
              <a:buChar char="●"/>
            </a:pPr>
            <a:r>
              <a:rPr lang="en" sz="7100" b="1" dirty="0">
                <a:solidFill>
                  <a:schemeClr val="lt1"/>
                </a:solidFill>
              </a:rPr>
              <a:t>Petting a dog</a:t>
            </a:r>
            <a:endParaRPr sz="7100" b="1" dirty="0">
              <a:solidFill>
                <a:schemeClr val="lt1"/>
              </a:solidFill>
            </a:endParaRPr>
          </a:p>
          <a:p>
            <a:pPr marL="0" lvl="0" indent="0" algn="l" rtl="0">
              <a:spcBef>
                <a:spcPts val="1500"/>
              </a:spcBef>
              <a:spcAft>
                <a:spcPts val="1200"/>
              </a:spcAft>
              <a:buNone/>
            </a:pPr>
            <a:endParaRPr dirty="0"/>
          </a:p>
        </p:txBody>
      </p:sp>
      <p:pic>
        <p:nvPicPr>
          <p:cNvPr id="326" name="Google Shape;326;p20" descr="Woman listening to music on headphones (Provided by Getty Images)"/>
          <p:cNvPicPr preferRelativeResize="0"/>
          <p:nvPr/>
        </p:nvPicPr>
        <p:blipFill>
          <a:blip r:embed="rId3">
            <a:alphaModFix/>
          </a:blip>
          <a:stretch>
            <a:fillRect/>
          </a:stretch>
        </p:blipFill>
        <p:spPr>
          <a:xfrm>
            <a:off x="5341675" y="1925750"/>
            <a:ext cx="1874248" cy="1638824"/>
          </a:xfrm>
          <a:prstGeom prst="rect">
            <a:avLst/>
          </a:prstGeom>
          <a:noFill/>
          <a:ln>
            <a:noFill/>
          </a:ln>
        </p:spPr>
      </p:pic>
      <p:pic>
        <p:nvPicPr>
          <p:cNvPr id="327" name="Google Shape;327;p20" descr="Woman holding out a piece of food, close-up (Provided by Getty Images)"/>
          <p:cNvPicPr preferRelativeResize="0"/>
          <p:nvPr/>
        </p:nvPicPr>
        <p:blipFill>
          <a:blip r:embed="rId4">
            <a:alphaModFix/>
          </a:blip>
          <a:stretch>
            <a:fillRect/>
          </a:stretch>
        </p:blipFill>
        <p:spPr>
          <a:xfrm>
            <a:off x="6744110" y="1787333"/>
            <a:ext cx="1107625" cy="1485942"/>
          </a:xfrm>
          <a:prstGeom prst="rect">
            <a:avLst/>
          </a:prstGeom>
          <a:noFill/>
          <a:ln>
            <a:noFill/>
          </a:ln>
        </p:spPr>
      </p:pic>
      <p:pic>
        <p:nvPicPr>
          <p:cNvPr id="328" name="Google Shape;328;p20" descr="Funny moments. (Provided by Getty Images)"/>
          <p:cNvPicPr preferRelativeResize="0"/>
          <p:nvPr/>
        </p:nvPicPr>
        <p:blipFill>
          <a:blip r:embed="rId5">
            <a:alphaModFix/>
          </a:blip>
          <a:stretch>
            <a:fillRect/>
          </a:stretch>
        </p:blipFill>
        <p:spPr>
          <a:xfrm>
            <a:off x="7796425" y="2086900"/>
            <a:ext cx="1107624" cy="1477709"/>
          </a:xfrm>
          <a:prstGeom prst="rect">
            <a:avLst/>
          </a:prstGeom>
          <a:noFill/>
          <a:ln>
            <a:noFill/>
          </a:ln>
        </p:spPr>
      </p:pic>
      <p:pic>
        <p:nvPicPr>
          <p:cNvPr id="329" name="Google Shape;329;p20" descr="Small toddler girl standing on meadow outdoors in summer, smelling flowers. (Provided by Getty Images)"/>
          <p:cNvPicPr preferRelativeResize="0"/>
          <p:nvPr/>
        </p:nvPicPr>
        <p:blipFill>
          <a:blip r:embed="rId6">
            <a:alphaModFix/>
          </a:blip>
          <a:stretch>
            <a:fillRect/>
          </a:stretch>
        </p:blipFill>
        <p:spPr>
          <a:xfrm>
            <a:off x="7215925" y="3719393"/>
            <a:ext cx="1688100" cy="1123483"/>
          </a:xfrm>
          <a:prstGeom prst="rect">
            <a:avLst/>
          </a:prstGeom>
          <a:noFill/>
          <a:ln>
            <a:noFill/>
          </a:ln>
        </p:spPr>
      </p:pic>
      <p:pic>
        <p:nvPicPr>
          <p:cNvPr id="330" name="Google Shape;330;p20" descr="Boy with Yellow Lab Puppy (Provided by Getty Images)"/>
          <p:cNvPicPr preferRelativeResize="0"/>
          <p:nvPr/>
        </p:nvPicPr>
        <p:blipFill>
          <a:blip r:embed="rId7">
            <a:alphaModFix/>
          </a:blip>
          <a:stretch>
            <a:fillRect/>
          </a:stretch>
        </p:blipFill>
        <p:spPr>
          <a:xfrm>
            <a:off x="7588173" y="845912"/>
            <a:ext cx="1315850" cy="960564"/>
          </a:xfrm>
          <a:prstGeom prst="rect">
            <a:avLst/>
          </a:prstGeom>
          <a:noFill/>
          <a:ln>
            <a:noFill/>
          </a:ln>
        </p:spPr>
      </p:pic>
      <p:pic>
        <p:nvPicPr>
          <p:cNvPr id="331" name="Google Shape;331;p20" descr="Silhouette of man sitting on jetty by lake (Provided by Getty Images)"/>
          <p:cNvPicPr preferRelativeResize="0"/>
          <p:nvPr/>
        </p:nvPicPr>
        <p:blipFill>
          <a:blip r:embed="rId8">
            <a:alphaModFix/>
          </a:blip>
          <a:stretch>
            <a:fillRect/>
          </a:stretch>
        </p:blipFill>
        <p:spPr>
          <a:xfrm>
            <a:off x="5913538" y="3273275"/>
            <a:ext cx="1107624" cy="13746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5"/>
        <p:cNvGrpSpPr/>
        <p:nvPr/>
      </p:nvGrpSpPr>
      <p:grpSpPr>
        <a:xfrm>
          <a:off x="0" y="0"/>
          <a:ext cx="0" cy="0"/>
          <a:chOff x="0" y="0"/>
          <a:chExt cx="0" cy="0"/>
        </a:xfrm>
      </p:grpSpPr>
      <p:sp>
        <p:nvSpPr>
          <p:cNvPr id="336" name="Google Shape;336;p21"/>
          <p:cNvSpPr txBox="1"/>
          <p:nvPr/>
        </p:nvSpPr>
        <p:spPr>
          <a:xfrm>
            <a:off x="751800" y="4327800"/>
            <a:ext cx="8392200" cy="815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600" b="1" dirty="0">
                <a:solidFill>
                  <a:schemeClr val="lt1"/>
                </a:solidFill>
                <a:latin typeface="Nunito"/>
                <a:ea typeface="Nunito"/>
                <a:cs typeface="Nunito"/>
                <a:sym typeface="Nunito"/>
              </a:rPr>
              <a:t>Hey! Listen up, it’s </a:t>
            </a:r>
            <a:r>
              <a:rPr lang="en" sz="4100" b="1" dirty="0">
                <a:solidFill>
                  <a:srgbClr val="FF0000"/>
                </a:solidFill>
                <a:latin typeface="Nunito"/>
                <a:ea typeface="Nunito"/>
                <a:cs typeface="Nunito"/>
                <a:sym typeface="Nunito"/>
              </a:rPr>
              <a:t>Decision Time!</a:t>
            </a:r>
            <a:endParaRPr sz="4100" b="1" dirty="0">
              <a:solidFill>
                <a:srgbClr val="FF0000"/>
              </a:solidFill>
              <a:latin typeface="Nunito"/>
              <a:ea typeface="Nunito"/>
              <a:cs typeface="Nunito"/>
              <a:sym typeface="Nunit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40"/>
        <p:cNvGrpSpPr/>
        <p:nvPr/>
      </p:nvGrpSpPr>
      <p:grpSpPr>
        <a:xfrm>
          <a:off x="0" y="0"/>
          <a:ext cx="0" cy="0"/>
          <a:chOff x="0" y="0"/>
          <a:chExt cx="0" cy="0"/>
        </a:xfrm>
      </p:grpSpPr>
      <p:sp>
        <p:nvSpPr>
          <p:cNvPr id="341" name="Google Shape;341;p22"/>
          <p:cNvSpPr txBox="1">
            <a:spLocks noGrp="1"/>
          </p:cNvSpPr>
          <p:nvPr>
            <p:ph type="title"/>
          </p:nvPr>
        </p:nvSpPr>
        <p:spPr>
          <a:xfrm>
            <a:off x="1303898" y="-27501"/>
            <a:ext cx="7030500" cy="9225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800"/>
              </a:spcBef>
              <a:spcAft>
                <a:spcPts val="400"/>
              </a:spcAft>
              <a:buNone/>
            </a:pPr>
            <a:r>
              <a:rPr lang="en" sz="3100" dirty="0">
                <a:solidFill>
                  <a:schemeClr val="lt1"/>
                </a:solidFill>
                <a:latin typeface="Nunito"/>
                <a:ea typeface="Nunito"/>
                <a:cs typeface="Nunito"/>
                <a:sym typeface="Nunito"/>
              </a:rPr>
              <a:t>       Option 1: Savor a Food Item</a:t>
            </a:r>
            <a:endParaRPr sz="3000" dirty="0">
              <a:solidFill>
                <a:schemeClr val="lt1"/>
              </a:solidFill>
            </a:endParaRPr>
          </a:p>
        </p:txBody>
      </p:sp>
      <p:sp>
        <p:nvSpPr>
          <p:cNvPr id="342" name="Google Shape;342;p22"/>
          <p:cNvSpPr txBox="1">
            <a:spLocks noGrp="1"/>
          </p:cNvSpPr>
          <p:nvPr>
            <p:ph type="body" idx="1"/>
          </p:nvPr>
        </p:nvSpPr>
        <p:spPr>
          <a:xfrm>
            <a:off x="351700" y="694475"/>
            <a:ext cx="8419500" cy="4244400"/>
          </a:xfrm>
          <a:prstGeom prst="rect">
            <a:avLst/>
          </a:prstGeom>
        </p:spPr>
        <p:txBody>
          <a:bodyPr spcFirstLastPara="1" wrap="square" lIns="91425" tIns="91425" rIns="91425" bIns="91425" anchor="t" anchorCtr="0">
            <a:normAutofit fontScale="25000" lnSpcReduction="20000"/>
          </a:bodyPr>
          <a:lstStyle/>
          <a:p>
            <a:pPr marL="0" lvl="0" indent="0" algn="l" rtl="0">
              <a:spcBef>
                <a:spcPts val="1500"/>
              </a:spcBef>
              <a:spcAft>
                <a:spcPts val="0"/>
              </a:spcAft>
              <a:buClr>
                <a:schemeClr val="dk1"/>
              </a:buClr>
              <a:buSzPts val="275"/>
              <a:buFont typeface="Arial"/>
              <a:buNone/>
            </a:pPr>
            <a:r>
              <a:rPr lang="en" sz="7068" b="1" dirty="0">
                <a:solidFill>
                  <a:schemeClr val="lt1"/>
                </a:solidFill>
              </a:rPr>
              <a:t>  Use your senses. </a:t>
            </a:r>
            <a:r>
              <a:rPr lang="en" sz="7068" b="1" dirty="0">
                <a:solidFill>
                  <a:srgbClr val="00FFFF"/>
                </a:solidFill>
              </a:rPr>
              <a:t>Sight-Smell-Touch-Taste </a:t>
            </a:r>
            <a:r>
              <a:rPr lang="en" sz="7068" b="1" dirty="0">
                <a:solidFill>
                  <a:schemeClr val="lt1"/>
                </a:solidFill>
              </a:rPr>
              <a:t>to notice and experience more. </a:t>
            </a:r>
            <a:endParaRPr sz="7068" b="1" dirty="0">
              <a:solidFill>
                <a:schemeClr val="lt1"/>
              </a:solidFill>
            </a:endParaRPr>
          </a:p>
          <a:p>
            <a:pPr marL="914400" lvl="0" indent="-340808" algn="l" rtl="0">
              <a:spcBef>
                <a:spcPts val="1500"/>
              </a:spcBef>
              <a:spcAft>
                <a:spcPts val="0"/>
              </a:spcAft>
              <a:buClr>
                <a:schemeClr val="lt1"/>
              </a:buClr>
              <a:buSzPct val="100000"/>
              <a:buAutoNum type="arabicPeriod"/>
            </a:pPr>
            <a:r>
              <a:rPr lang="en" sz="7068" b="1" dirty="0">
                <a:solidFill>
                  <a:schemeClr val="lt1"/>
                </a:solidFill>
              </a:rPr>
              <a:t>Take a slow deep breath to help you get started</a:t>
            </a:r>
            <a:br>
              <a:rPr lang="en" sz="7068" dirty="0">
                <a:solidFill>
                  <a:schemeClr val="lt1"/>
                </a:solidFill>
              </a:rPr>
            </a:br>
            <a:endParaRPr sz="7068" dirty="0">
              <a:solidFill>
                <a:schemeClr val="lt1"/>
              </a:solidFill>
            </a:endParaRPr>
          </a:p>
          <a:p>
            <a:pPr marL="914400" lvl="0" indent="-340808" algn="l" rtl="0">
              <a:spcBef>
                <a:spcPts val="0"/>
              </a:spcBef>
              <a:spcAft>
                <a:spcPts val="0"/>
              </a:spcAft>
              <a:buClr>
                <a:schemeClr val="lt1"/>
              </a:buClr>
              <a:buSzPct val="100000"/>
              <a:buAutoNum type="arabicPeriod"/>
            </a:pPr>
            <a:r>
              <a:rPr lang="en" sz="7068" b="1" dirty="0">
                <a:solidFill>
                  <a:srgbClr val="00FFFF"/>
                </a:solidFill>
              </a:rPr>
              <a:t>LOOK </a:t>
            </a:r>
            <a:r>
              <a:rPr lang="en" sz="7068" dirty="0">
                <a:solidFill>
                  <a:schemeClr val="lt1"/>
                </a:solidFill>
              </a:rPr>
              <a:t>Notice the color.</a:t>
            </a:r>
            <a:br>
              <a:rPr lang="en" sz="7068" dirty="0">
                <a:solidFill>
                  <a:schemeClr val="lt1"/>
                </a:solidFill>
              </a:rPr>
            </a:br>
            <a:endParaRPr sz="7068" dirty="0">
              <a:solidFill>
                <a:schemeClr val="lt1"/>
              </a:solidFill>
            </a:endParaRPr>
          </a:p>
          <a:p>
            <a:pPr marL="914400" lvl="0" indent="-340808" algn="l" rtl="0">
              <a:spcBef>
                <a:spcPts val="0"/>
              </a:spcBef>
              <a:spcAft>
                <a:spcPts val="0"/>
              </a:spcAft>
              <a:buClr>
                <a:schemeClr val="lt1"/>
              </a:buClr>
              <a:buSzPct val="100000"/>
              <a:buAutoNum type="arabicPeriod"/>
            </a:pPr>
            <a:r>
              <a:rPr lang="en" sz="7068" b="1" dirty="0">
                <a:solidFill>
                  <a:srgbClr val="00FFFF"/>
                </a:solidFill>
              </a:rPr>
              <a:t>LOOK </a:t>
            </a:r>
            <a:r>
              <a:rPr lang="en" sz="7068" dirty="0">
                <a:solidFill>
                  <a:schemeClr val="lt1"/>
                </a:solidFill>
              </a:rPr>
              <a:t>Notice the shape.</a:t>
            </a:r>
            <a:br>
              <a:rPr lang="en" sz="7068" dirty="0">
                <a:solidFill>
                  <a:schemeClr val="lt1"/>
                </a:solidFill>
              </a:rPr>
            </a:br>
            <a:endParaRPr sz="7068" dirty="0">
              <a:solidFill>
                <a:schemeClr val="lt1"/>
              </a:solidFill>
            </a:endParaRPr>
          </a:p>
          <a:p>
            <a:pPr marL="914400" lvl="0" indent="-340808" algn="l" rtl="0">
              <a:spcBef>
                <a:spcPts val="0"/>
              </a:spcBef>
              <a:spcAft>
                <a:spcPts val="0"/>
              </a:spcAft>
              <a:buClr>
                <a:schemeClr val="lt1"/>
              </a:buClr>
              <a:buSzPct val="100000"/>
              <a:buAutoNum type="arabicPeriod"/>
            </a:pPr>
            <a:r>
              <a:rPr lang="en" sz="7068" b="1" dirty="0">
                <a:solidFill>
                  <a:srgbClr val="00FFFF"/>
                </a:solidFill>
              </a:rPr>
              <a:t>TOUCH</a:t>
            </a:r>
            <a:r>
              <a:rPr lang="en" sz="7068" dirty="0">
                <a:solidFill>
                  <a:schemeClr val="lt1"/>
                </a:solidFill>
              </a:rPr>
              <a:t> Feel the texture.</a:t>
            </a:r>
            <a:br>
              <a:rPr lang="en" sz="7068" dirty="0">
                <a:solidFill>
                  <a:schemeClr val="lt1"/>
                </a:solidFill>
              </a:rPr>
            </a:br>
            <a:endParaRPr sz="7068" dirty="0">
              <a:solidFill>
                <a:schemeClr val="lt1"/>
              </a:solidFill>
            </a:endParaRPr>
          </a:p>
          <a:p>
            <a:pPr marL="914400" lvl="0" indent="-340808" algn="l" rtl="0">
              <a:spcBef>
                <a:spcPts val="0"/>
              </a:spcBef>
              <a:spcAft>
                <a:spcPts val="0"/>
              </a:spcAft>
              <a:buClr>
                <a:schemeClr val="lt1"/>
              </a:buClr>
              <a:buSzPct val="100000"/>
              <a:buAutoNum type="arabicPeriod"/>
            </a:pPr>
            <a:r>
              <a:rPr lang="en" sz="7068" b="1" dirty="0">
                <a:solidFill>
                  <a:srgbClr val="00FFFF"/>
                </a:solidFill>
              </a:rPr>
              <a:t>BREATHE</a:t>
            </a:r>
            <a:r>
              <a:rPr lang="en" sz="7068" dirty="0">
                <a:solidFill>
                  <a:schemeClr val="lt1"/>
                </a:solidFill>
              </a:rPr>
              <a:t> Smell the aroma.</a:t>
            </a:r>
            <a:br>
              <a:rPr lang="en" sz="7068" dirty="0">
                <a:solidFill>
                  <a:schemeClr val="lt1"/>
                </a:solidFill>
              </a:rPr>
            </a:br>
            <a:endParaRPr sz="7068" dirty="0">
              <a:solidFill>
                <a:schemeClr val="lt1"/>
              </a:solidFill>
            </a:endParaRPr>
          </a:p>
          <a:p>
            <a:pPr marL="914400" lvl="0" indent="-340808" algn="l" rtl="0">
              <a:spcBef>
                <a:spcPts val="0"/>
              </a:spcBef>
              <a:spcAft>
                <a:spcPts val="0"/>
              </a:spcAft>
              <a:buClr>
                <a:schemeClr val="lt1"/>
              </a:buClr>
              <a:buSzPct val="100000"/>
              <a:buAutoNum type="arabicPeriod"/>
            </a:pPr>
            <a:r>
              <a:rPr lang="en" sz="7068" b="1" dirty="0">
                <a:solidFill>
                  <a:srgbClr val="00FFFF"/>
                </a:solidFill>
              </a:rPr>
              <a:t>TASTE </a:t>
            </a:r>
            <a:r>
              <a:rPr lang="en" sz="7068" dirty="0">
                <a:solidFill>
                  <a:schemeClr val="lt1"/>
                </a:solidFill>
              </a:rPr>
              <a:t>Take a slow bite.</a:t>
            </a:r>
            <a:br>
              <a:rPr lang="en" sz="7068" dirty="0">
                <a:solidFill>
                  <a:schemeClr val="lt1"/>
                </a:solidFill>
              </a:rPr>
            </a:br>
            <a:endParaRPr sz="7068" dirty="0">
              <a:solidFill>
                <a:schemeClr val="lt1"/>
              </a:solidFill>
            </a:endParaRPr>
          </a:p>
          <a:p>
            <a:pPr marL="914400" lvl="0" indent="-340808" algn="l" rtl="0">
              <a:spcBef>
                <a:spcPts val="0"/>
              </a:spcBef>
              <a:spcAft>
                <a:spcPts val="0"/>
              </a:spcAft>
              <a:buClr>
                <a:schemeClr val="lt1"/>
              </a:buClr>
              <a:buSzPct val="100000"/>
              <a:buAutoNum type="arabicPeriod"/>
            </a:pPr>
            <a:r>
              <a:rPr lang="en" sz="7068" dirty="0">
                <a:solidFill>
                  <a:srgbClr val="00FFFF"/>
                </a:solidFill>
              </a:rPr>
              <a:t>Notice</a:t>
            </a:r>
            <a:r>
              <a:rPr lang="en" sz="7068" dirty="0">
                <a:solidFill>
                  <a:schemeClr val="lt1"/>
                </a:solidFill>
              </a:rPr>
              <a:t> the flavor and texture.</a:t>
            </a:r>
            <a:endParaRPr sz="7068" dirty="0">
              <a:solidFill>
                <a:schemeClr val="lt1"/>
              </a:solidFill>
            </a:endParaRPr>
          </a:p>
          <a:p>
            <a:pPr marL="914400" lvl="0" indent="0" algn="l" rtl="0">
              <a:spcBef>
                <a:spcPts val="1500"/>
              </a:spcBef>
              <a:spcAft>
                <a:spcPts val="0"/>
              </a:spcAft>
              <a:buNone/>
            </a:pPr>
            <a:br>
              <a:rPr lang="en" sz="3100" dirty="0">
                <a:solidFill>
                  <a:schemeClr val="dk1"/>
                </a:solidFill>
              </a:rPr>
            </a:br>
            <a:endParaRPr sz="3100" dirty="0">
              <a:solidFill>
                <a:schemeClr val="dk1"/>
              </a:solidFill>
            </a:endParaRPr>
          </a:p>
          <a:p>
            <a:pPr marL="0" lvl="0" indent="0" algn="l" rtl="0">
              <a:spcBef>
                <a:spcPts val="1500"/>
              </a:spcBef>
              <a:spcAft>
                <a:spcPts val="0"/>
              </a:spcAft>
              <a:buClr>
                <a:schemeClr val="dk1"/>
              </a:buClr>
              <a:buSzPct val="100000"/>
              <a:buFont typeface="Arial"/>
              <a:buNone/>
            </a:pPr>
            <a:r>
              <a:rPr lang="en" sz="1100" dirty="0">
                <a:solidFill>
                  <a:schemeClr val="dk1"/>
                </a:solidFill>
              </a:rPr>
              <a:t>Slow down between each step.</a:t>
            </a:r>
            <a:endParaRPr sz="1100" dirty="0">
              <a:solidFill>
                <a:schemeClr val="dk1"/>
              </a:solidFill>
            </a:endParaRPr>
          </a:p>
          <a:p>
            <a:pPr marL="0" lvl="0" indent="0" algn="l" rtl="0">
              <a:spcBef>
                <a:spcPts val="1500"/>
              </a:spcBef>
              <a:spcAft>
                <a:spcPts val="1200"/>
              </a:spcAft>
              <a:buNone/>
            </a:pPr>
            <a:endParaRPr dirty="0"/>
          </a:p>
        </p:txBody>
      </p:sp>
      <p:pic>
        <p:nvPicPr>
          <p:cNvPr id="343" name="Google Shape;343;p22" descr="chocolate candy icon vector outline illustration (Provided by Getty Images)"/>
          <p:cNvPicPr preferRelativeResize="0"/>
          <p:nvPr/>
        </p:nvPicPr>
        <p:blipFill>
          <a:blip r:embed="rId3">
            <a:alphaModFix/>
          </a:blip>
          <a:stretch>
            <a:fillRect/>
          </a:stretch>
        </p:blipFill>
        <p:spPr>
          <a:xfrm>
            <a:off x="5737800" y="1987950"/>
            <a:ext cx="2596598" cy="2421852"/>
          </a:xfrm>
          <a:prstGeom prst="rect">
            <a:avLst/>
          </a:prstGeom>
          <a:noFill/>
          <a:ln w="19050" cap="flat" cmpd="sng">
            <a:solidFill>
              <a:schemeClr val="lt2"/>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47"/>
        <p:cNvGrpSpPr/>
        <p:nvPr/>
      </p:nvGrpSpPr>
      <p:grpSpPr>
        <a:xfrm>
          <a:off x="0" y="0"/>
          <a:ext cx="0" cy="0"/>
          <a:chOff x="0" y="0"/>
          <a:chExt cx="0" cy="0"/>
        </a:xfrm>
      </p:grpSpPr>
      <p:sp>
        <p:nvSpPr>
          <p:cNvPr id="348" name="Google Shape;348;p23"/>
          <p:cNvSpPr txBox="1">
            <a:spLocks noGrp="1"/>
          </p:cNvSpPr>
          <p:nvPr>
            <p:ph type="title"/>
          </p:nvPr>
        </p:nvSpPr>
        <p:spPr>
          <a:xfrm>
            <a:off x="1201700" y="329000"/>
            <a:ext cx="7030500" cy="839700"/>
          </a:xfrm>
          <a:prstGeom prst="rect">
            <a:avLst/>
          </a:prstGeom>
        </p:spPr>
        <p:txBody>
          <a:bodyPr spcFirstLastPara="1" wrap="square" lIns="91425" tIns="91425" rIns="91425" bIns="91425" anchor="t" anchorCtr="0">
            <a:normAutofit/>
          </a:bodyPr>
          <a:lstStyle/>
          <a:p>
            <a:pPr marL="0" lvl="0" indent="0" algn="l" rtl="0">
              <a:lnSpc>
                <a:spcPct val="115000"/>
              </a:lnSpc>
              <a:spcBef>
                <a:spcPts val="1800"/>
              </a:spcBef>
              <a:spcAft>
                <a:spcPts val="400"/>
              </a:spcAft>
              <a:buNone/>
            </a:pPr>
            <a:r>
              <a:rPr lang="en" sz="1000">
                <a:solidFill>
                  <a:schemeClr val="lt1"/>
                </a:solidFill>
                <a:latin typeface="Nunito"/>
                <a:ea typeface="Nunito"/>
                <a:cs typeface="Nunito"/>
                <a:sym typeface="Nunito"/>
              </a:rPr>
              <a:t>                           </a:t>
            </a:r>
            <a:r>
              <a:rPr lang="en" sz="2900">
                <a:solidFill>
                  <a:schemeClr val="lt1"/>
                </a:solidFill>
                <a:latin typeface="Nunito"/>
                <a:ea typeface="Nunito"/>
                <a:cs typeface="Nunito"/>
                <a:sym typeface="Nunito"/>
              </a:rPr>
              <a:t>Option 2: Savor a Memory</a:t>
            </a:r>
            <a:endParaRPr sz="4000">
              <a:solidFill>
                <a:schemeClr val="lt1"/>
              </a:solidFill>
            </a:endParaRPr>
          </a:p>
        </p:txBody>
      </p:sp>
      <p:sp>
        <p:nvSpPr>
          <p:cNvPr id="349" name="Google Shape;349;p23"/>
          <p:cNvSpPr txBox="1">
            <a:spLocks noGrp="1"/>
          </p:cNvSpPr>
          <p:nvPr>
            <p:ph type="body" idx="1"/>
          </p:nvPr>
        </p:nvSpPr>
        <p:spPr>
          <a:xfrm>
            <a:off x="555900" y="1077775"/>
            <a:ext cx="8088900" cy="3823200"/>
          </a:xfrm>
          <a:prstGeom prst="rect">
            <a:avLst/>
          </a:prstGeom>
        </p:spPr>
        <p:txBody>
          <a:bodyPr spcFirstLastPara="1" wrap="square" lIns="91425" tIns="91425" rIns="91425" bIns="91425" anchor="t" anchorCtr="0">
            <a:normAutofit fontScale="25000" lnSpcReduction="20000"/>
          </a:bodyPr>
          <a:lstStyle/>
          <a:p>
            <a:pPr marL="0" lvl="0" indent="0" algn="l" rtl="0">
              <a:spcBef>
                <a:spcPts val="1500"/>
              </a:spcBef>
              <a:spcAft>
                <a:spcPts val="0"/>
              </a:spcAft>
              <a:buClr>
                <a:schemeClr val="dk1"/>
              </a:buClr>
              <a:buSzPts val="275"/>
              <a:buFont typeface="Arial"/>
              <a:buNone/>
            </a:pPr>
            <a:r>
              <a:rPr lang="en" sz="7658" b="1">
                <a:solidFill>
                  <a:schemeClr val="lt1"/>
                </a:solidFill>
              </a:rPr>
              <a:t> Close your eyes (it helps!). Take a deep breath.</a:t>
            </a:r>
            <a:endParaRPr sz="7658" b="1">
              <a:solidFill>
                <a:schemeClr val="lt1"/>
              </a:solidFill>
            </a:endParaRPr>
          </a:p>
          <a:p>
            <a:pPr marL="0" lvl="0" indent="0" algn="l" rtl="0">
              <a:spcBef>
                <a:spcPts val="1500"/>
              </a:spcBef>
              <a:spcAft>
                <a:spcPts val="0"/>
              </a:spcAft>
              <a:buClr>
                <a:schemeClr val="dk1"/>
              </a:buClr>
              <a:buSzPts val="275"/>
              <a:buFont typeface="Arial"/>
              <a:buNone/>
            </a:pPr>
            <a:r>
              <a:rPr lang="en" sz="7658" b="1">
                <a:solidFill>
                  <a:schemeClr val="lt1"/>
                </a:solidFill>
              </a:rPr>
              <a:t> Think of a happy or peaceful moment.</a:t>
            </a:r>
            <a:endParaRPr sz="7658" b="1">
              <a:solidFill>
                <a:schemeClr val="lt1"/>
              </a:solidFill>
            </a:endParaRPr>
          </a:p>
          <a:p>
            <a:pPr marL="0" lvl="0" indent="0" algn="l" rtl="0">
              <a:spcBef>
                <a:spcPts val="1500"/>
              </a:spcBef>
              <a:spcAft>
                <a:spcPts val="0"/>
              </a:spcAft>
              <a:buClr>
                <a:schemeClr val="dk1"/>
              </a:buClr>
              <a:buSzPts val="275"/>
              <a:buFont typeface="Arial"/>
              <a:buNone/>
            </a:pPr>
            <a:r>
              <a:rPr lang="en" sz="7658" b="1">
                <a:solidFill>
                  <a:schemeClr val="lt1"/>
                </a:solidFill>
              </a:rPr>
              <a:t> Things you can ask yourself: </a:t>
            </a:r>
            <a:r>
              <a:rPr lang="en" sz="7658" b="1">
                <a:solidFill>
                  <a:srgbClr val="00FFFF"/>
                </a:solidFill>
              </a:rPr>
              <a:t>Who-What-When-Where-How-Why </a:t>
            </a:r>
            <a:endParaRPr sz="7658" b="1">
              <a:solidFill>
                <a:srgbClr val="00FFFF"/>
              </a:solidFill>
            </a:endParaRPr>
          </a:p>
          <a:p>
            <a:pPr marL="1371600" lvl="0" indent="-342900" algn="l" rtl="0">
              <a:spcBef>
                <a:spcPts val="1500"/>
              </a:spcBef>
              <a:spcAft>
                <a:spcPts val="0"/>
              </a:spcAft>
              <a:buClr>
                <a:schemeClr val="lt1"/>
              </a:buClr>
              <a:buSzPct val="100000"/>
              <a:buChar char="●"/>
            </a:pPr>
            <a:r>
              <a:rPr lang="en" sz="7200">
                <a:solidFill>
                  <a:srgbClr val="00FFFF"/>
                </a:solidFill>
              </a:rPr>
              <a:t>WHAT </a:t>
            </a:r>
            <a:r>
              <a:rPr lang="en" sz="7200">
                <a:solidFill>
                  <a:schemeClr val="lt1"/>
                </a:solidFill>
              </a:rPr>
              <a:t>did I see?</a:t>
            </a:r>
            <a:endParaRPr sz="7200">
              <a:solidFill>
                <a:schemeClr val="lt1"/>
              </a:solidFill>
            </a:endParaRPr>
          </a:p>
          <a:p>
            <a:pPr marL="1371600" lvl="0" indent="-342900" algn="l" rtl="0">
              <a:spcBef>
                <a:spcPts val="0"/>
              </a:spcBef>
              <a:spcAft>
                <a:spcPts val="0"/>
              </a:spcAft>
              <a:buClr>
                <a:schemeClr val="lt1"/>
              </a:buClr>
              <a:buSzPct val="100000"/>
              <a:buChar char="●"/>
            </a:pPr>
            <a:r>
              <a:rPr lang="en" sz="7200">
                <a:solidFill>
                  <a:srgbClr val="00FFFF"/>
                </a:solidFill>
              </a:rPr>
              <a:t>WHEN</a:t>
            </a:r>
            <a:r>
              <a:rPr lang="en" sz="7200">
                <a:solidFill>
                  <a:schemeClr val="lt1"/>
                </a:solidFill>
              </a:rPr>
              <a:t> was it?</a:t>
            </a:r>
            <a:endParaRPr sz="7200">
              <a:solidFill>
                <a:schemeClr val="lt1"/>
              </a:solidFill>
            </a:endParaRPr>
          </a:p>
          <a:p>
            <a:pPr marL="1371600" lvl="0" indent="-342900" algn="l" rtl="0">
              <a:spcBef>
                <a:spcPts val="0"/>
              </a:spcBef>
              <a:spcAft>
                <a:spcPts val="0"/>
              </a:spcAft>
              <a:buClr>
                <a:schemeClr val="lt1"/>
              </a:buClr>
              <a:buSzPct val="100000"/>
              <a:buChar char="●"/>
            </a:pPr>
            <a:r>
              <a:rPr lang="en" sz="7200">
                <a:solidFill>
                  <a:srgbClr val="00FFFF"/>
                </a:solidFill>
              </a:rPr>
              <a:t>WHAT</a:t>
            </a:r>
            <a:r>
              <a:rPr lang="en" sz="7200">
                <a:solidFill>
                  <a:schemeClr val="lt1"/>
                </a:solidFill>
              </a:rPr>
              <a:t> sounds were there?</a:t>
            </a:r>
            <a:endParaRPr sz="7200">
              <a:solidFill>
                <a:schemeClr val="lt1"/>
              </a:solidFill>
            </a:endParaRPr>
          </a:p>
          <a:p>
            <a:pPr marL="1371600" lvl="0" indent="-342900" algn="l" rtl="0">
              <a:spcBef>
                <a:spcPts val="0"/>
              </a:spcBef>
              <a:spcAft>
                <a:spcPts val="0"/>
              </a:spcAft>
              <a:buClr>
                <a:schemeClr val="lt1"/>
              </a:buClr>
              <a:buSzPct val="100000"/>
              <a:buChar char="●"/>
            </a:pPr>
            <a:r>
              <a:rPr lang="en" sz="7200">
                <a:solidFill>
                  <a:srgbClr val="00FFFF"/>
                </a:solidFill>
              </a:rPr>
              <a:t>WHERE</a:t>
            </a:r>
            <a:r>
              <a:rPr lang="en" sz="7200">
                <a:solidFill>
                  <a:schemeClr val="lt1"/>
                </a:solidFill>
              </a:rPr>
              <a:t> was I?</a:t>
            </a:r>
            <a:endParaRPr sz="7200">
              <a:solidFill>
                <a:schemeClr val="lt1"/>
              </a:solidFill>
            </a:endParaRPr>
          </a:p>
          <a:p>
            <a:pPr marL="1371600" lvl="0" indent="-342900" algn="l" rtl="0">
              <a:spcBef>
                <a:spcPts val="0"/>
              </a:spcBef>
              <a:spcAft>
                <a:spcPts val="0"/>
              </a:spcAft>
              <a:buClr>
                <a:schemeClr val="lt1"/>
              </a:buClr>
              <a:buSzPct val="100000"/>
              <a:buChar char="●"/>
            </a:pPr>
            <a:r>
              <a:rPr lang="en" sz="7200">
                <a:solidFill>
                  <a:srgbClr val="00FFFF"/>
                </a:solidFill>
              </a:rPr>
              <a:t>WHO</a:t>
            </a:r>
            <a:r>
              <a:rPr lang="en" sz="7200">
                <a:solidFill>
                  <a:schemeClr val="lt1"/>
                </a:solidFill>
              </a:rPr>
              <a:t> was with me? </a:t>
            </a:r>
            <a:endParaRPr sz="7200">
              <a:solidFill>
                <a:schemeClr val="lt1"/>
              </a:solidFill>
            </a:endParaRPr>
          </a:p>
          <a:p>
            <a:pPr marL="1371600" lvl="0" indent="-350166" algn="l" rtl="0">
              <a:spcBef>
                <a:spcPts val="0"/>
              </a:spcBef>
              <a:spcAft>
                <a:spcPts val="0"/>
              </a:spcAft>
              <a:buClr>
                <a:schemeClr val="lt1"/>
              </a:buClr>
              <a:buSzPct val="106357"/>
              <a:buChar char="●"/>
            </a:pPr>
            <a:r>
              <a:rPr lang="en" sz="7200">
                <a:solidFill>
                  <a:srgbClr val="00FFFF"/>
                </a:solidFill>
              </a:rPr>
              <a:t>HOW</a:t>
            </a:r>
            <a:r>
              <a:rPr lang="en" sz="7200">
                <a:solidFill>
                  <a:schemeClr val="lt1"/>
                </a:solidFill>
              </a:rPr>
              <a:t> did I feel? </a:t>
            </a:r>
            <a:r>
              <a:rPr lang="en" sz="6858" b="1">
                <a:solidFill>
                  <a:schemeClr val="lt1"/>
                </a:solidFill>
              </a:rPr>
              <a:t> </a:t>
            </a:r>
            <a:endParaRPr sz="6858" b="1">
              <a:solidFill>
                <a:schemeClr val="lt1"/>
              </a:solidFill>
            </a:endParaRPr>
          </a:p>
          <a:p>
            <a:pPr marL="1371600" lvl="0" indent="-350166" algn="l" rtl="0">
              <a:spcBef>
                <a:spcPts val="0"/>
              </a:spcBef>
              <a:spcAft>
                <a:spcPts val="0"/>
              </a:spcAft>
              <a:buClr>
                <a:schemeClr val="lt1"/>
              </a:buClr>
              <a:buSzPct val="100000"/>
              <a:buChar char="●"/>
            </a:pPr>
            <a:r>
              <a:rPr lang="en" sz="7658">
                <a:solidFill>
                  <a:srgbClr val="00FFFF"/>
                </a:solidFill>
              </a:rPr>
              <a:t>WHY</a:t>
            </a:r>
            <a:r>
              <a:rPr lang="en" sz="7658">
                <a:solidFill>
                  <a:schemeClr val="lt1"/>
                </a:solidFill>
              </a:rPr>
              <a:t> was it impactful?  </a:t>
            </a:r>
            <a:r>
              <a:rPr lang="en" sz="7658" b="1">
                <a:solidFill>
                  <a:schemeClr val="lt1"/>
                </a:solidFill>
              </a:rPr>
              <a:t>                                       </a:t>
            </a:r>
            <a:r>
              <a:rPr lang="en" sz="1100">
                <a:solidFill>
                  <a:schemeClr val="dk1"/>
                </a:solidFill>
              </a:rPr>
              <a:t>Stay with the memory slowly.</a:t>
            </a:r>
            <a:endParaRPr sz="1100">
              <a:solidFill>
                <a:schemeClr val="dk1"/>
              </a:solidFill>
            </a:endParaRPr>
          </a:p>
          <a:p>
            <a:pPr marL="0" lvl="0" indent="0" algn="l" rtl="0">
              <a:spcBef>
                <a:spcPts val="1500"/>
              </a:spcBef>
              <a:spcAft>
                <a:spcPts val="1200"/>
              </a:spcAft>
              <a:buNone/>
            </a:pPr>
            <a:endParaRPr/>
          </a:p>
        </p:txBody>
      </p:sp>
      <p:pic>
        <p:nvPicPr>
          <p:cNvPr id="350" name="Google Shape;350;p23" descr="Dementia, alzheimer, memory and mental brain health concept background. Paper head with puzzle pieces on a pink background (Provided by Getty Images)"/>
          <p:cNvPicPr preferRelativeResize="0"/>
          <p:nvPr/>
        </p:nvPicPr>
        <p:blipFill>
          <a:blip r:embed="rId3">
            <a:alphaModFix/>
          </a:blip>
          <a:stretch>
            <a:fillRect/>
          </a:stretch>
        </p:blipFill>
        <p:spPr>
          <a:xfrm>
            <a:off x="5909800" y="2982000"/>
            <a:ext cx="2663424" cy="1525926"/>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54"/>
        <p:cNvGrpSpPr/>
        <p:nvPr/>
      </p:nvGrpSpPr>
      <p:grpSpPr>
        <a:xfrm>
          <a:off x="0" y="0"/>
          <a:ext cx="0" cy="0"/>
          <a:chOff x="0" y="0"/>
          <a:chExt cx="0" cy="0"/>
        </a:xfrm>
      </p:grpSpPr>
      <p:sp>
        <p:nvSpPr>
          <p:cNvPr id="355" name="Google Shape;355;p24"/>
          <p:cNvSpPr txBox="1">
            <a:spLocks noGrp="1"/>
          </p:cNvSpPr>
          <p:nvPr>
            <p:ph type="title"/>
          </p:nvPr>
        </p:nvSpPr>
        <p:spPr>
          <a:xfrm>
            <a:off x="498100" y="563075"/>
            <a:ext cx="8296500" cy="963900"/>
          </a:xfrm>
          <a:prstGeom prst="rect">
            <a:avLst/>
          </a:prstGeom>
          <a:ln>
            <a:noFill/>
          </a:ln>
        </p:spPr>
        <p:txBody>
          <a:bodyPr spcFirstLastPara="1" wrap="square" lIns="91425" tIns="91425" rIns="91425" bIns="91425" anchor="t" anchorCtr="0">
            <a:normAutofit fontScale="90000"/>
          </a:bodyPr>
          <a:lstStyle/>
          <a:p>
            <a:pPr marL="0" lvl="0" indent="0" algn="l" rtl="0">
              <a:lnSpc>
                <a:spcPct val="115000"/>
              </a:lnSpc>
              <a:spcBef>
                <a:spcPts val="1800"/>
              </a:spcBef>
              <a:spcAft>
                <a:spcPts val="0"/>
              </a:spcAft>
              <a:buNone/>
            </a:pPr>
            <a:r>
              <a:rPr lang="en" sz="4078">
                <a:solidFill>
                  <a:schemeClr val="lt1"/>
                </a:solidFill>
                <a:latin typeface="Nunito"/>
                <a:ea typeface="Nunito"/>
                <a:cs typeface="Nunito"/>
                <a:sym typeface="Nunito"/>
              </a:rPr>
              <a:t>TAKE OFF</a:t>
            </a:r>
            <a:r>
              <a:rPr lang="en" sz="3411" b="0">
                <a:solidFill>
                  <a:schemeClr val="lt1"/>
                </a:solidFill>
                <a:latin typeface="Nunito"/>
                <a:ea typeface="Nunito"/>
                <a:cs typeface="Nunito"/>
                <a:sym typeface="Nunito"/>
              </a:rPr>
              <a:t> on your Guided Savoring Practice</a:t>
            </a:r>
            <a:endParaRPr sz="3411" b="0">
              <a:solidFill>
                <a:schemeClr val="lt1"/>
              </a:solidFill>
              <a:latin typeface="Nunito"/>
              <a:ea typeface="Nunito"/>
              <a:cs typeface="Nunito"/>
              <a:sym typeface="Nunito"/>
            </a:endParaRPr>
          </a:p>
          <a:p>
            <a:pPr marL="0" lvl="0" indent="0" algn="l" rtl="0">
              <a:lnSpc>
                <a:spcPct val="115000"/>
              </a:lnSpc>
              <a:spcBef>
                <a:spcPts val="1800"/>
              </a:spcBef>
              <a:spcAft>
                <a:spcPts val="0"/>
              </a:spcAft>
              <a:buNone/>
            </a:pPr>
            <a:r>
              <a:rPr lang="en" sz="2333" i="1" u="sng">
                <a:solidFill>
                  <a:schemeClr val="lt1"/>
                </a:solidFill>
                <a:latin typeface="Nunito"/>
                <a:ea typeface="Nunito"/>
                <a:cs typeface="Nunito"/>
                <a:sym typeface="Nunito"/>
              </a:rPr>
              <a:t>Independently</a:t>
            </a:r>
            <a:r>
              <a:rPr lang="en" sz="2333">
                <a:solidFill>
                  <a:schemeClr val="lt1"/>
                </a:solidFill>
                <a:latin typeface="Nunito"/>
                <a:ea typeface="Nunito"/>
                <a:cs typeface="Nunito"/>
                <a:sym typeface="Nunito"/>
              </a:rPr>
              <a:t> make your decision and choose </a:t>
            </a:r>
            <a:r>
              <a:rPr lang="en" sz="2333" i="1" u="sng">
                <a:solidFill>
                  <a:schemeClr val="lt1"/>
                </a:solidFill>
                <a:latin typeface="Nunito"/>
                <a:ea typeface="Nunito"/>
                <a:cs typeface="Nunito"/>
                <a:sym typeface="Nunito"/>
              </a:rPr>
              <a:t>one</a:t>
            </a:r>
            <a:r>
              <a:rPr lang="en" sz="2333">
                <a:solidFill>
                  <a:schemeClr val="lt1"/>
                </a:solidFill>
                <a:latin typeface="Nunito"/>
                <a:ea typeface="Nunito"/>
                <a:cs typeface="Nunito"/>
                <a:sym typeface="Nunito"/>
              </a:rPr>
              <a:t> option below. </a:t>
            </a:r>
            <a:endParaRPr sz="2333">
              <a:solidFill>
                <a:schemeClr val="lt1"/>
              </a:solidFill>
              <a:latin typeface="Nunito"/>
              <a:ea typeface="Nunito"/>
              <a:cs typeface="Nunito"/>
              <a:sym typeface="Nunito"/>
            </a:endParaRPr>
          </a:p>
          <a:p>
            <a:pPr marL="0" lvl="0" indent="0" algn="l" rtl="0">
              <a:lnSpc>
                <a:spcPct val="115000"/>
              </a:lnSpc>
              <a:spcBef>
                <a:spcPts val="1800"/>
              </a:spcBef>
              <a:spcAft>
                <a:spcPts val="400"/>
              </a:spcAft>
              <a:buNone/>
            </a:pPr>
            <a:endParaRPr sz="3600">
              <a:solidFill>
                <a:schemeClr val="dk1"/>
              </a:solidFill>
              <a:latin typeface="Nunito"/>
              <a:ea typeface="Nunito"/>
              <a:cs typeface="Nunito"/>
              <a:sym typeface="Nunito"/>
            </a:endParaRPr>
          </a:p>
        </p:txBody>
      </p:sp>
      <p:sp>
        <p:nvSpPr>
          <p:cNvPr id="356" name="Google Shape;356;p24"/>
          <p:cNvSpPr txBox="1">
            <a:spLocks noGrp="1"/>
          </p:cNvSpPr>
          <p:nvPr>
            <p:ph type="body" idx="1"/>
          </p:nvPr>
        </p:nvSpPr>
        <p:spPr>
          <a:xfrm>
            <a:off x="829441" y="2775800"/>
            <a:ext cx="3038100" cy="1887600"/>
          </a:xfrm>
          <a:prstGeom prst="rect">
            <a:avLst/>
          </a:prstGeom>
          <a:ln w="28575" cap="flat" cmpd="sng">
            <a:solidFill>
              <a:schemeClr val="lt1"/>
            </a:solidFill>
            <a:prstDash val="solid"/>
            <a:round/>
            <a:headEnd type="none" w="sm" len="sm"/>
            <a:tailEnd type="none" w="sm" len="sm"/>
          </a:ln>
        </p:spPr>
        <p:txBody>
          <a:bodyPr spcFirstLastPara="1" wrap="square" lIns="91425" tIns="91425" rIns="91425" bIns="91425" anchor="t" anchorCtr="0">
            <a:normAutofit fontScale="32500" lnSpcReduction="20000"/>
          </a:bodyPr>
          <a:lstStyle/>
          <a:p>
            <a:pPr marL="0" lvl="0" indent="0" algn="l" rtl="0">
              <a:spcBef>
                <a:spcPts val="1500"/>
              </a:spcBef>
              <a:spcAft>
                <a:spcPts val="0"/>
              </a:spcAft>
              <a:buNone/>
            </a:pPr>
            <a:r>
              <a:rPr lang="en" sz="9600">
                <a:solidFill>
                  <a:schemeClr val="lt1"/>
                </a:solidFill>
              </a:rPr>
              <a:t>Option 1</a:t>
            </a:r>
            <a:r>
              <a:rPr lang="en" sz="9600" b="1">
                <a:solidFill>
                  <a:schemeClr val="lt1"/>
                </a:solidFill>
              </a:rPr>
              <a:t> </a:t>
            </a:r>
            <a:endParaRPr sz="9600" b="1">
              <a:solidFill>
                <a:schemeClr val="lt1"/>
              </a:solidFill>
            </a:endParaRPr>
          </a:p>
          <a:p>
            <a:pPr marL="0" lvl="0" indent="0" algn="l" rtl="0">
              <a:spcBef>
                <a:spcPts val="1500"/>
              </a:spcBef>
              <a:spcAft>
                <a:spcPts val="0"/>
              </a:spcAft>
              <a:buNone/>
            </a:pPr>
            <a:r>
              <a:rPr lang="en" sz="9600" b="1">
                <a:solidFill>
                  <a:schemeClr val="lt1"/>
                </a:solidFill>
              </a:rPr>
              <a:t>A Food Item.</a:t>
            </a:r>
            <a:br>
              <a:rPr lang="en" sz="1100">
                <a:solidFill>
                  <a:schemeClr val="dk1"/>
                </a:solidFill>
              </a:rPr>
            </a:br>
            <a:r>
              <a:rPr lang="en" sz="1100">
                <a:solidFill>
                  <a:schemeClr val="dk1"/>
                </a:solidFill>
              </a:rPr>
              <a:t> </a:t>
            </a:r>
            <a:endParaRPr sz="1100">
              <a:solidFill>
                <a:schemeClr val="dk1"/>
              </a:solidFill>
            </a:endParaRPr>
          </a:p>
          <a:p>
            <a:pPr marL="457200" lvl="0" indent="0" algn="l" rtl="0">
              <a:spcBef>
                <a:spcPts val="1500"/>
              </a:spcBef>
              <a:spcAft>
                <a:spcPts val="0"/>
              </a:spcAft>
              <a:buNone/>
            </a:pPr>
            <a:br>
              <a:rPr lang="en" sz="1100">
                <a:solidFill>
                  <a:schemeClr val="dk1"/>
                </a:solidFill>
              </a:rPr>
            </a:br>
            <a:endParaRPr sz="1100">
              <a:solidFill>
                <a:schemeClr val="dk1"/>
              </a:solidFill>
            </a:endParaRPr>
          </a:p>
          <a:p>
            <a:pPr marL="0" lvl="0" indent="0" algn="l" rtl="0">
              <a:spcBef>
                <a:spcPts val="1500"/>
              </a:spcBef>
              <a:spcAft>
                <a:spcPts val="0"/>
              </a:spcAft>
              <a:buClr>
                <a:schemeClr val="dk1"/>
              </a:buClr>
              <a:buSzPct val="100000"/>
              <a:buFont typeface="Arial"/>
              <a:buNone/>
            </a:pPr>
            <a:endParaRPr sz="1100">
              <a:solidFill>
                <a:schemeClr val="dk1"/>
              </a:solidFill>
            </a:endParaRPr>
          </a:p>
          <a:p>
            <a:pPr marL="0" lvl="0" indent="0" algn="l" rtl="0">
              <a:spcBef>
                <a:spcPts val="1500"/>
              </a:spcBef>
              <a:spcAft>
                <a:spcPts val="1200"/>
              </a:spcAft>
              <a:buNone/>
            </a:pPr>
            <a:endParaRPr/>
          </a:p>
        </p:txBody>
      </p:sp>
      <p:sp>
        <p:nvSpPr>
          <p:cNvPr id="357" name="Google Shape;357;p24"/>
          <p:cNvSpPr txBox="1">
            <a:spLocks noGrp="1"/>
          </p:cNvSpPr>
          <p:nvPr>
            <p:ph type="body" idx="2"/>
          </p:nvPr>
        </p:nvSpPr>
        <p:spPr>
          <a:xfrm>
            <a:off x="4992975" y="2775800"/>
            <a:ext cx="3389700" cy="1887600"/>
          </a:xfrm>
          <a:prstGeom prst="rect">
            <a:avLst/>
          </a:prstGeom>
          <a:ln w="28575" cap="flat" cmpd="sng">
            <a:solidFill>
              <a:schemeClr val="lt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1500"/>
              </a:spcBef>
              <a:spcAft>
                <a:spcPts val="0"/>
              </a:spcAft>
              <a:buNone/>
            </a:pPr>
            <a:r>
              <a:rPr lang="en" sz="2400" dirty="0">
                <a:solidFill>
                  <a:schemeClr val="lt1"/>
                </a:solidFill>
              </a:rPr>
              <a:t>Option 2.</a:t>
            </a:r>
            <a:endParaRPr sz="2400" dirty="0">
              <a:solidFill>
                <a:schemeClr val="lt1"/>
              </a:solidFill>
            </a:endParaRPr>
          </a:p>
          <a:p>
            <a:pPr marL="0" lvl="0" indent="0" algn="l" rtl="0">
              <a:spcBef>
                <a:spcPts val="1500"/>
              </a:spcBef>
              <a:spcAft>
                <a:spcPts val="1500"/>
              </a:spcAft>
              <a:buNone/>
            </a:pPr>
            <a:r>
              <a:rPr lang="en" sz="2400" b="1" dirty="0">
                <a:solidFill>
                  <a:schemeClr val="lt1"/>
                </a:solidFill>
              </a:rPr>
              <a:t>A Positive Memory.</a:t>
            </a:r>
            <a:endParaRPr sz="2400" b="1" dirty="0">
              <a:solidFill>
                <a:schemeClr val="lt1"/>
              </a:solidFill>
            </a:endParaRPr>
          </a:p>
        </p:txBody>
      </p:sp>
      <p:pic>
        <p:nvPicPr>
          <p:cNvPr id="358" name="Google Shape;358;p24" descr="chocolate candy icon vector outline illustration (Provided by Getty Images)"/>
          <p:cNvPicPr preferRelativeResize="0"/>
          <p:nvPr/>
        </p:nvPicPr>
        <p:blipFill>
          <a:blip r:embed="rId3">
            <a:alphaModFix/>
          </a:blip>
          <a:stretch>
            <a:fillRect/>
          </a:stretch>
        </p:blipFill>
        <p:spPr>
          <a:xfrm>
            <a:off x="2994080" y="2943026"/>
            <a:ext cx="779423" cy="621199"/>
          </a:xfrm>
          <a:prstGeom prst="rect">
            <a:avLst/>
          </a:prstGeom>
          <a:noFill/>
          <a:ln>
            <a:noFill/>
          </a:ln>
        </p:spPr>
      </p:pic>
      <p:pic>
        <p:nvPicPr>
          <p:cNvPr id="359" name="Google Shape;359;p24" descr="Dementia, alzheimer, memory and mental brain health concept background. Paper head with puzzle pieces on a pink background (Provided by Getty Images)"/>
          <p:cNvPicPr preferRelativeResize="0"/>
          <p:nvPr/>
        </p:nvPicPr>
        <p:blipFill>
          <a:blip r:embed="rId4">
            <a:alphaModFix/>
          </a:blip>
          <a:stretch>
            <a:fillRect/>
          </a:stretch>
        </p:blipFill>
        <p:spPr>
          <a:xfrm>
            <a:off x="7333218" y="2967874"/>
            <a:ext cx="880031" cy="571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3"/>
        <p:cNvGrpSpPr/>
        <p:nvPr/>
      </p:nvGrpSpPr>
      <p:grpSpPr>
        <a:xfrm>
          <a:off x="0" y="0"/>
          <a:ext cx="0" cy="0"/>
          <a:chOff x="0" y="0"/>
          <a:chExt cx="0" cy="0"/>
        </a:xfrm>
      </p:grpSpPr>
      <p:sp>
        <p:nvSpPr>
          <p:cNvPr id="364" name="Google Shape;364;p25"/>
          <p:cNvSpPr txBox="1"/>
          <p:nvPr/>
        </p:nvSpPr>
        <p:spPr>
          <a:xfrm>
            <a:off x="-151325" y="943525"/>
            <a:ext cx="9237000" cy="3170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endParaRPr sz="3600" b="1">
              <a:solidFill>
                <a:schemeClr val="lt1"/>
              </a:solidFill>
              <a:latin typeface="Nunito"/>
              <a:ea typeface="Nunito"/>
              <a:cs typeface="Nunito"/>
              <a:sym typeface="Nunito"/>
            </a:endParaRPr>
          </a:p>
          <a:p>
            <a:pPr marL="0" lvl="0" indent="0" algn="ctr" rtl="0">
              <a:spcBef>
                <a:spcPts val="0"/>
              </a:spcBef>
              <a:spcAft>
                <a:spcPts val="0"/>
              </a:spcAft>
              <a:buNone/>
            </a:pPr>
            <a:r>
              <a:rPr lang="en" sz="3600" b="1" i="1" u="sng">
                <a:solidFill>
                  <a:schemeClr val="lt1"/>
                </a:solidFill>
                <a:latin typeface="Nunito"/>
                <a:ea typeface="Nunito"/>
                <a:cs typeface="Nunito"/>
                <a:sym typeface="Nunito"/>
              </a:rPr>
              <a:t>NOW</a:t>
            </a:r>
            <a:r>
              <a:rPr lang="en" sz="3600" b="1">
                <a:solidFill>
                  <a:schemeClr val="lt1"/>
                </a:solidFill>
                <a:latin typeface="Nunito"/>
                <a:ea typeface="Nunito"/>
                <a:cs typeface="Nunito"/>
                <a:sym typeface="Nunito"/>
              </a:rPr>
              <a:t> you can </a:t>
            </a:r>
            <a:endParaRPr sz="3600" b="1">
              <a:solidFill>
                <a:schemeClr val="lt1"/>
              </a:solidFill>
              <a:latin typeface="Nunito"/>
              <a:ea typeface="Nunito"/>
              <a:cs typeface="Nunito"/>
              <a:sym typeface="Nunito"/>
            </a:endParaRPr>
          </a:p>
          <a:p>
            <a:pPr marL="0" lvl="0" indent="0" algn="ctr" rtl="0">
              <a:spcBef>
                <a:spcPts val="0"/>
              </a:spcBef>
              <a:spcAft>
                <a:spcPts val="0"/>
              </a:spcAft>
              <a:buNone/>
            </a:pPr>
            <a:r>
              <a:rPr lang="en" sz="4000" b="1">
                <a:solidFill>
                  <a:schemeClr val="lt1"/>
                </a:solidFill>
                <a:latin typeface="Nunito"/>
                <a:ea typeface="Nunito"/>
                <a:cs typeface="Nunito"/>
                <a:sym typeface="Nunito"/>
              </a:rPr>
              <a:t>use the next few minutes to </a:t>
            </a:r>
            <a:endParaRPr sz="4000" b="1">
              <a:solidFill>
                <a:schemeClr val="lt1"/>
              </a:solidFill>
              <a:latin typeface="Nunito"/>
              <a:ea typeface="Nunito"/>
              <a:cs typeface="Nunito"/>
              <a:sym typeface="Nunito"/>
            </a:endParaRPr>
          </a:p>
          <a:p>
            <a:pPr marL="0" lvl="0" indent="0" algn="l" rtl="0">
              <a:spcBef>
                <a:spcPts val="0"/>
              </a:spcBef>
              <a:spcAft>
                <a:spcPts val="0"/>
              </a:spcAft>
              <a:buNone/>
            </a:pPr>
            <a:r>
              <a:rPr lang="en" sz="4000" b="1" i="1">
                <a:solidFill>
                  <a:schemeClr val="lt1"/>
                </a:solidFill>
                <a:latin typeface="Nunito"/>
                <a:ea typeface="Nunito"/>
                <a:cs typeface="Nunito"/>
                <a:sym typeface="Nunito"/>
              </a:rPr>
              <a:t>         </a:t>
            </a:r>
            <a:r>
              <a:rPr lang="en" sz="4200" b="1" i="1" u="sng">
                <a:solidFill>
                  <a:schemeClr val="lt1"/>
                </a:solidFill>
                <a:latin typeface="Nunito"/>
                <a:ea typeface="Nunito"/>
                <a:cs typeface="Nunito"/>
                <a:sym typeface="Nunito"/>
              </a:rPr>
              <a:t>independently and silently </a:t>
            </a:r>
            <a:endParaRPr sz="4200" b="1" i="1" u="sng">
              <a:solidFill>
                <a:schemeClr val="lt1"/>
              </a:solidFill>
              <a:latin typeface="Nunito"/>
              <a:ea typeface="Nunito"/>
              <a:cs typeface="Nunito"/>
              <a:sym typeface="Nunito"/>
            </a:endParaRPr>
          </a:p>
          <a:p>
            <a:pPr marL="0" lvl="0" indent="0" algn="l" rtl="0">
              <a:spcBef>
                <a:spcPts val="0"/>
              </a:spcBef>
              <a:spcAft>
                <a:spcPts val="0"/>
              </a:spcAft>
              <a:buNone/>
            </a:pPr>
            <a:r>
              <a:rPr lang="en" sz="4000" b="1">
                <a:solidFill>
                  <a:schemeClr val="lt1"/>
                </a:solidFill>
                <a:latin typeface="Nunito"/>
                <a:ea typeface="Nunito"/>
                <a:cs typeface="Nunito"/>
                <a:sym typeface="Nunito"/>
              </a:rPr>
              <a:t>      engage in savoring option 1 or 2.</a:t>
            </a:r>
            <a:endParaRPr sz="4000" b="1">
              <a:solidFill>
                <a:schemeClr val="lt1"/>
              </a:solidFill>
              <a:latin typeface="Nunito"/>
              <a:ea typeface="Nunito"/>
              <a:cs typeface="Nunito"/>
              <a:sym typeface="Nunito"/>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8"/>
        <p:cNvGrpSpPr/>
        <p:nvPr/>
      </p:nvGrpSpPr>
      <p:grpSpPr>
        <a:xfrm>
          <a:off x="0" y="0"/>
          <a:ext cx="0" cy="0"/>
          <a:chOff x="0" y="0"/>
          <a:chExt cx="0" cy="0"/>
        </a:xfrm>
      </p:grpSpPr>
      <p:sp>
        <p:nvSpPr>
          <p:cNvPr id="369" name="Google Shape;369;p26"/>
          <p:cNvSpPr txBox="1">
            <a:spLocks noGrp="1"/>
          </p:cNvSpPr>
          <p:nvPr>
            <p:ph type="title"/>
          </p:nvPr>
        </p:nvSpPr>
        <p:spPr>
          <a:xfrm>
            <a:off x="1292975" y="162425"/>
            <a:ext cx="7030500" cy="6063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1800"/>
              </a:spcBef>
              <a:spcAft>
                <a:spcPts val="400"/>
              </a:spcAft>
              <a:buClr>
                <a:schemeClr val="dk1"/>
              </a:buClr>
              <a:buSzPct val="30556"/>
              <a:buFont typeface="Arial"/>
              <a:buNone/>
            </a:pPr>
            <a:r>
              <a:rPr lang="en" sz="3600" dirty="0">
                <a:solidFill>
                  <a:schemeClr val="bg1"/>
                </a:solidFill>
                <a:latin typeface="Nunito"/>
                <a:ea typeface="Nunito"/>
                <a:cs typeface="Nunito"/>
                <a:sym typeface="Nunito"/>
              </a:rPr>
              <a:t>Independent Reflection Transition</a:t>
            </a:r>
            <a:endParaRPr sz="4700" dirty="0">
              <a:solidFill>
                <a:schemeClr val="bg1"/>
              </a:solidFill>
            </a:endParaRPr>
          </a:p>
        </p:txBody>
      </p:sp>
      <p:sp>
        <p:nvSpPr>
          <p:cNvPr id="370" name="Google Shape;370;p26"/>
          <p:cNvSpPr txBox="1">
            <a:spLocks noGrp="1"/>
          </p:cNvSpPr>
          <p:nvPr>
            <p:ph type="body" idx="1"/>
          </p:nvPr>
        </p:nvSpPr>
        <p:spPr>
          <a:xfrm>
            <a:off x="198025" y="974550"/>
            <a:ext cx="8678100" cy="3894300"/>
          </a:xfrm>
          <a:prstGeom prst="rect">
            <a:avLst/>
          </a:prstGeom>
          <a:ln>
            <a:noFill/>
          </a:ln>
        </p:spPr>
        <p:txBody>
          <a:bodyPr spcFirstLastPara="1" wrap="square" lIns="91425" tIns="91425" rIns="91425" bIns="91425" anchor="t" anchorCtr="0">
            <a:normAutofit fontScale="25000" lnSpcReduction="20000"/>
          </a:bodyPr>
          <a:lstStyle/>
          <a:p>
            <a:pPr marL="0" lvl="0" indent="0" algn="l" rtl="0">
              <a:lnSpc>
                <a:spcPct val="120000"/>
              </a:lnSpc>
              <a:spcBef>
                <a:spcPts val="1500"/>
              </a:spcBef>
              <a:spcAft>
                <a:spcPts val="0"/>
              </a:spcAft>
              <a:buClr>
                <a:schemeClr val="dk1"/>
              </a:buClr>
              <a:buSzPts val="275"/>
              <a:buFont typeface="Arial"/>
              <a:buNone/>
            </a:pPr>
            <a:r>
              <a:rPr lang="en" sz="7900" b="1" dirty="0">
                <a:solidFill>
                  <a:schemeClr val="bg1"/>
                </a:solidFill>
              </a:rPr>
              <a:t>Use your Journal to record your thoughts and experience. (5-10 minutes)</a:t>
            </a:r>
            <a:endParaRPr sz="7900" b="1" dirty="0">
              <a:solidFill>
                <a:schemeClr val="bg1"/>
              </a:solidFill>
            </a:endParaRPr>
          </a:p>
          <a:p>
            <a:pPr marL="0" lvl="0" indent="0" algn="l" rtl="0">
              <a:lnSpc>
                <a:spcPct val="120000"/>
              </a:lnSpc>
              <a:spcBef>
                <a:spcPts val="1500"/>
              </a:spcBef>
              <a:spcAft>
                <a:spcPts val="0"/>
              </a:spcAft>
              <a:buClr>
                <a:schemeClr val="dk1"/>
              </a:buClr>
              <a:buSzPts val="275"/>
              <a:buFont typeface="Arial"/>
              <a:buNone/>
            </a:pPr>
            <a:r>
              <a:rPr lang="en" sz="7100" b="1" dirty="0">
                <a:solidFill>
                  <a:schemeClr val="bg1"/>
                </a:solidFill>
              </a:rPr>
              <a:t>Sample Prompts:</a:t>
            </a:r>
            <a:endParaRPr sz="7100" b="1" dirty="0">
              <a:solidFill>
                <a:schemeClr val="bg1"/>
              </a:solidFill>
            </a:endParaRPr>
          </a:p>
          <a:p>
            <a:pPr marL="914400" lvl="0" indent="-341313" algn="l" rtl="0">
              <a:lnSpc>
                <a:spcPct val="170000"/>
              </a:lnSpc>
              <a:spcBef>
                <a:spcPts val="1500"/>
              </a:spcBef>
              <a:spcAft>
                <a:spcPts val="0"/>
              </a:spcAft>
              <a:buClr>
                <a:schemeClr val="lt1"/>
              </a:buClr>
              <a:buSzPct val="100000"/>
              <a:buChar char="●"/>
            </a:pPr>
            <a:r>
              <a:rPr lang="en" sz="7100" b="1" dirty="0">
                <a:solidFill>
                  <a:schemeClr val="bg1"/>
                </a:solidFill>
              </a:rPr>
              <a:t>What did you notice?</a:t>
            </a:r>
            <a:endParaRPr sz="7100" b="1" dirty="0">
              <a:solidFill>
                <a:schemeClr val="bg1"/>
              </a:solidFill>
            </a:endParaRPr>
          </a:p>
          <a:p>
            <a:pPr marL="914400" lvl="0" indent="-341313" algn="l" rtl="0">
              <a:lnSpc>
                <a:spcPct val="170000"/>
              </a:lnSpc>
              <a:spcBef>
                <a:spcPts val="0"/>
              </a:spcBef>
              <a:spcAft>
                <a:spcPts val="0"/>
              </a:spcAft>
              <a:buClr>
                <a:schemeClr val="lt1"/>
              </a:buClr>
              <a:buSzPct val="100000"/>
              <a:buChar char="●"/>
            </a:pPr>
            <a:r>
              <a:rPr lang="en" sz="7100" b="1" dirty="0">
                <a:solidFill>
                  <a:schemeClr val="bg1"/>
                </a:solidFill>
              </a:rPr>
              <a:t>Did you feel different after the exercise vs. before?</a:t>
            </a:r>
            <a:endParaRPr sz="7100" b="1" dirty="0">
              <a:solidFill>
                <a:schemeClr val="bg1"/>
              </a:solidFill>
            </a:endParaRPr>
          </a:p>
          <a:p>
            <a:pPr marL="914400" lvl="0" indent="-341313" algn="l" rtl="0">
              <a:lnSpc>
                <a:spcPct val="170000"/>
              </a:lnSpc>
              <a:spcBef>
                <a:spcPts val="0"/>
              </a:spcBef>
              <a:spcAft>
                <a:spcPts val="0"/>
              </a:spcAft>
              <a:buClr>
                <a:schemeClr val="lt1"/>
              </a:buClr>
              <a:buSzPct val="100000"/>
              <a:buChar char="●"/>
            </a:pPr>
            <a:r>
              <a:rPr lang="en" sz="7100" b="1" dirty="0">
                <a:solidFill>
                  <a:schemeClr val="bg1"/>
                </a:solidFill>
              </a:rPr>
              <a:t>Did pausing to notice or reflect slow you down? </a:t>
            </a:r>
            <a:endParaRPr sz="7100" b="1" dirty="0">
              <a:solidFill>
                <a:schemeClr val="bg1"/>
              </a:solidFill>
            </a:endParaRPr>
          </a:p>
          <a:p>
            <a:pPr marL="914400" lvl="0" indent="-341313" algn="l" rtl="0">
              <a:lnSpc>
                <a:spcPct val="170000"/>
              </a:lnSpc>
              <a:spcBef>
                <a:spcPts val="0"/>
              </a:spcBef>
              <a:spcAft>
                <a:spcPts val="0"/>
              </a:spcAft>
              <a:buClr>
                <a:schemeClr val="lt1"/>
              </a:buClr>
              <a:buSzPct val="100000"/>
              <a:buChar char="●"/>
            </a:pPr>
            <a:r>
              <a:rPr lang="en" sz="7100" b="1" dirty="0">
                <a:solidFill>
                  <a:schemeClr val="bg1"/>
                </a:solidFill>
              </a:rPr>
              <a:t>Would this be a strategy you could use to focus or reset? </a:t>
            </a:r>
            <a:endParaRPr sz="7100" b="1" dirty="0">
              <a:solidFill>
                <a:schemeClr val="bg1"/>
              </a:solidFill>
            </a:endParaRPr>
          </a:p>
          <a:p>
            <a:pPr marL="914400" lvl="0" indent="-341313" algn="l" rtl="0">
              <a:lnSpc>
                <a:spcPct val="170000"/>
              </a:lnSpc>
              <a:spcBef>
                <a:spcPts val="0"/>
              </a:spcBef>
              <a:spcAft>
                <a:spcPts val="0"/>
              </a:spcAft>
              <a:buClr>
                <a:schemeClr val="lt1"/>
              </a:buClr>
              <a:buSzPct val="100000"/>
              <a:buChar char="●"/>
            </a:pPr>
            <a:r>
              <a:rPr lang="en" sz="7100" b="1" dirty="0">
                <a:solidFill>
                  <a:schemeClr val="bg1"/>
                </a:solidFill>
              </a:rPr>
              <a:t>Was this a positive experience for you or not? Why?</a:t>
            </a:r>
            <a:endParaRPr sz="7100" b="1" dirty="0">
              <a:solidFill>
                <a:schemeClr val="bg1"/>
              </a:solidFill>
            </a:endParaRPr>
          </a:p>
          <a:p>
            <a:pPr marL="914400" lvl="0" indent="-341313" algn="l" rtl="0">
              <a:lnSpc>
                <a:spcPct val="170000"/>
              </a:lnSpc>
              <a:spcBef>
                <a:spcPts val="0"/>
              </a:spcBef>
              <a:spcAft>
                <a:spcPts val="0"/>
              </a:spcAft>
              <a:buClr>
                <a:schemeClr val="lt1"/>
              </a:buClr>
              <a:buSzPct val="100000"/>
              <a:buChar char="●"/>
            </a:pPr>
            <a:r>
              <a:rPr lang="en" sz="7100" b="1" dirty="0">
                <a:solidFill>
                  <a:schemeClr val="bg1"/>
                </a:solidFill>
              </a:rPr>
              <a:t>Where else might savoring be a tool you could utilize?  </a:t>
            </a:r>
            <a:endParaRPr sz="7100" b="1" dirty="0">
              <a:solidFill>
                <a:schemeClr val="bg1"/>
              </a:solidFill>
            </a:endParaRPr>
          </a:p>
          <a:p>
            <a:pPr marL="457200" lvl="0" indent="0" algn="l" rtl="0">
              <a:lnSpc>
                <a:spcPct val="170000"/>
              </a:lnSpc>
              <a:spcBef>
                <a:spcPts val="1500"/>
              </a:spcBef>
              <a:spcAft>
                <a:spcPts val="0"/>
              </a:spcAft>
              <a:buNone/>
            </a:pPr>
            <a:br>
              <a:rPr lang="en" sz="6300" dirty="0">
                <a:solidFill>
                  <a:schemeClr val="dk1"/>
                </a:solidFill>
              </a:rPr>
            </a:br>
            <a:endParaRPr sz="6300" dirty="0">
              <a:solidFill>
                <a:schemeClr val="dk1"/>
              </a:solidFill>
            </a:endParaRPr>
          </a:p>
          <a:p>
            <a:pPr marL="0" lvl="0" indent="0" algn="l" rtl="0">
              <a:spcBef>
                <a:spcPts val="1500"/>
              </a:spcBef>
              <a:spcAft>
                <a:spcPts val="0"/>
              </a:spcAft>
              <a:buClr>
                <a:schemeClr val="dk1"/>
              </a:buClr>
              <a:buSzPct val="100000"/>
              <a:buFont typeface="Arial"/>
              <a:buNone/>
            </a:pPr>
            <a:endParaRPr sz="1100" dirty="0">
              <a:solidFill>
                <a:schemeClr val="dk1"/>
              </a:solidFill>
            </a:endParaRPr>
          </a:p>
          <a:p>
            <a:pPr marL="0" lvl="0" indent="0" algn="l" rtl="0">
              <a:spcBef>
                <a:spcPts val="1500"/>
              </a:spcBef>
              <a:spcAft>
                <a:spcPts val="1200"/>
              </a:spcAft>
              <a:buNone/>
            </a:pP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74"/>
        <p:cNvGrpSpPr/>
        <p:nvPr/>
      </p:nvGrpSpPr>
      <p:grpSpPr>
        <a:xfrm>
          <a:off x="0" y="0"/>
          <a:ext cx="0" cy="0"/>
          <a:chOff x="0" y="0"/>
          <a:chExt cx="0" cy="0"/>
        </a:xfrm>
      </p:grpSpPr>
      <p:sp>
        <p:nvSpPr>
          <p:cNvPr id="375" name="Google Shape;375;p27"/>
          <p:cNvSpPr txBox="1">
            <a:spLocks noGrp="1"/>
          </p:cNvSpPr>
          <p:nvPr>
            <p:ph type="title"/>
          </p:nvPr>
        </p:nvSpPr>
        <p:spPr>
          <a:xfrm>
            <a:off x="1303800" y="216575"/>
            <a:ext cx="7030500" cy="6606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sz="3400">
                <a:solidFill>
                  <a:schemeClr val="lt1"/>
                </a:solidFill>
              </a:rPr>
              <a:t>   Flight Plan </a:t>
            </a:r>
            <a:r>
              <a:rPr lang="en" sz="3400" b="0">
                <a:solidFill>
                  <a:schemeClr val="lt1"/>
                </a:solidFill>
              </a:rPr>
              <a:t>(Group Think Talk)</a:t>
            </a:r>
            <a:endParaRPr sz="3400" b="0">
              <a:solidFill>
                <a:schemeClr val="lt1"/>
              </a:solidFill>
            </a:endParaRPr>
          </a:p>
        </p:txBody>
      </p:sp>
      <p:sp>
        <p:nvSpPr>
          <p:cNvPr id="376" name="Google Shape;376;p27"/>
          <p:cNvSpPr txBox="1">
            <a:spLocks noGrp="1"/>
          </p:cNvSpPr>
          <p:nvPr>
            <p:ph type="body" idx="1"/>
          </p:nvPr>
        </p:nvSpPr>
        <p:spPr>
          <a:xfrm>
            <a:off x="209675" y="877100"/>
            <a:ext cx="8124600" cy="4085400"/>
          </a:xfrm>
          <a:prstGeom prst="rect">
            <a:avLst/>
          </a:prstGeom>
        </p:spPr>
        <p:txBody>
          <a:bodyPr spcFirstLastPara="1" wrap="square" lIns="91425" tIns="91425" rIns="91425" bIns="91425" anchor="t" anchorCtr="0">
            <a:noAutofit/>
          </a:bodyPr>
          <a:lstStyle/>
          <a:p>
            <a:pPr marL="0" lvl="0" indent="0" algn="l" rtl="0">
              <a:lnSpc>
                <a:spcPct val="95000"/>
              </a:lnSpc>
              <a:spcBef>
                <a:spcPts val="1500"/>
              </a:spcBef>
              <a:spcAft>
                <a:spcPts val="0"/>
              </a:spcAft>
              <a:buNone/>
            </a:pPr>
            <a:r>
              <a:rPr lang="en" sz="1600" b="1">
                <a:solidFill>
                  <a:schemeClr val="lt1"/>
                </a:solidFill>
              </a:rPr>
              <a:t>What do you think? Why? </a:t>
            </a:r>
            <a:endParaRPr sz="1600" b="1">
              <a:solidFill>
                <a:schemeClr val="lt1"/>
              </a:solidFill>
            </a:endParaRPr>
          </a:p>
          <a:p>
            <a:pPr marL="457200" lvl="0" indent="-336550" algn="l" rtl="0">
              <a:lnSpc>
                <a:spcPct val="95000"/>
              </a:lnSpc>
              <a:spcBef>
                <a:spcPts val="1500"/>
              </a:spcBef>
              <a:spcAft>
                <a:spcPts val="0"/>
              </a:spcAft>
              <a:buClr>
                <a:schemeClr val="lt1"/>
              </a:buClr>
              <a:buSzPts val="1700"/>
              <a:buChar char="●"/>
            </a:pPr>
            <a:r>
              <a:rPr lang="en" sz="1700">
                <a:solidFill>
                  <a:schemeClr val="lt1"/>
                </a:solidFill>
              </a:rPr>
              <a:t>Did you notice if you slowed down during the exercise?</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Why might that be a good thing sometimes?</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Were you able to engage today? </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Is savoring different from distraction? </a:t>
            </a:r>
            <a:endParaRPr sz="1700">
              <a:solidFill>
                <a:schemeClr val="lt1"/>
              </a:solidFill>
            </a:endParaRPr>
          </a:p>
          <a:p>
            <a:pPr marL="0" lvl="0" indent="0" algn="l" rtl="0">
              <a:lnSpc>
                <a:spcPct val="95000"/>
              </a:lnSpc>
              <a:spcBef>
                <a:spcPts val="1800"/>
              </a:spcBef>
              <a:spcAft>
                <a:spcPts val="0"/>
              </a:spcAft>
              <a:buSzPts val="275"/>
              <a:buNone/>
            </a:pPr>
            <a:r>
              <a:rPr lang="en" sz="1600" b="1">
                <a:solidFill>
                  <a:schemeClr val="lt1"/>
                </a:solidFill>
              </a:rPr>
              <a:t>When Might Savoring be Helpful? Why? How? </a:t>
            </a:r>
            <a:endParaRPr sz="1600" b="1">
              <a:solidFill>
                <a:schemeClr val="lt1"/>
              </a:solidFill>
            </a:endParaRPr>
          </a:p>
          <a:p>
            <a:pPr marL="457200" lvl="0" indent="-336550" algn="l" rtl="0">
              <a:lnSpc>
                <a:spcPct val="95000"/>
              </a:lnSpc>
              <a:spcBef>
                <a:spcPts val="1500"/>
              </a:spcBef>
              <a:spcAft>
                <a:spcPts val="0"/>
              </a:spcAft>
              <a:buClr>
                <a:schemeClr val="lt1"/>
              </a:buClr>
              <a:buSzPts val="1700"/>
              <a:buChar char="●"/>
            </a:pPr>
            <a:r>
              <a:rPr lang="en" sz="1700">
                <a:solidFill>
                  <a:schemeClr val="lt1"/>
                </a:solidFill>
              </a:rPr>
              <a:t>Before a test</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After an argument</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When feeling anxious</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Before bed</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When overwhelmed</a:t>
            </a:r>
            <a:endParaRPr sz="1700">
              <a:solidFill>
                <a:schemeClr val="lt1"/>
              </a:solidFill>
            </a:endParaRPr>
          </a:p>
          <a:p>
            <a:pPr marL="457200" lvl="0" indent="-336550" algn="l" rtl="0">
              <a:lnSpc>
                <a:spcPct val="95000"/>
              </a:lnSpc>
              <a:spcBef>
                <a:spcPts val="0"/>
              </a:spcBef>
              <a:spcAft>
                <a:spcPts val="0"/>
              </a:spcAft>
              <a:buClr>
                <a:schemeClr val="lt1"/>
              </a:buClr>
              <a:buSzPts val="1700"/>
              <a:buChar char="●"/>
            </a:pPr>
            <a:r>
              <a:rPr lang="en" sz="1700">
                <a:solidFill>
                  <a:schemeClr val="lt1"/>
                </a:solidFill>
              </a:rPr>
              <a:t>As a reset</a:t>
            </a:r>
            <a:endParaRPr sz="1700">
              <a:solidFill>
                <a:schemeClr val="lt1"/>
              </a:solidFill>
            </a:endParaRPr>
          </a:p>
          <a:p>
            <a:pPr marL="0" lvl="0" indent="0" algn="l" rtl="0">
              <a:lnSpc>
                <a:spcPct val="95000"/>
              </a:lnSpc>
              <a:spcBef>
                <a:spcPts val="1500"/>
              </a:spcBef>
              <a:spcAft>
                <a:spcPts val="0"/>
              </a:spcAft>
              <a:buNone/>
            </a:pPr>
            <a:endParaRPr sz="1514" b="1">
              <a:solidFill>
                <a:schemeClr val="lt1"/>
              </a:solidFill>
            </a:endParaRPr>
          </a:p>
          <a:p>
            <a:pPr marL="457200" lvl="0" indent="0" algn="l" rtl="0">
              <a:lnSpc>
                <a:spcPct val="95000"/>
              </a:lnSpc>
              <a:spcBef>
                <a:spcPts val="1500"/>
              </a:spcBef>
              <a:spcAft>
                <a:spcPts val="0"/>
              </a:spcAft>
              <a:buNone/>
            </a:pPr>
            <a:endParaRPr sz="814">
              <a:solidFill>
                <a:schemeClr val="lt1"/>
              </a:solidFill>
            </a:endParaRPr>
          </a:p>
          <a:p>
            <a:pPr marL="457200" lvl="0" indent="0" algn="l" rtl="0">
              <a:lnSpc>
                <a:spcPct val="95000"/>
              </a:lnSpc>
              <a:spcBef>
                <a:spcPts val="1500"/>
              </a:spcBef>
              <a:spcAft>
                <a:spcPts val="0"/>
              </a:spcAft>
              <a:buNone/>
            </a:pPr>
            <a:r>
              <a:rPr lang="en" sz="814">
                <a:solidFill>
                  <a:schemeClr val="dk1"/>
                </a:solidFill>
              </a:rPr>
              <a:t>When I need to </a:t>
            </a:r>
            <a:br>
              <a:rPr lang="en" sz="814">
                <a:solidFill>
                  <a:schemeClr val="dk1"/>
                </a:solidFill>
              </a:rPr>
            </a:br>
            <a:br>
              <a:rPr lang="en" sz="814">
                <a:solidFill>
                  <a:schemeClr val="dk1"/>
                </a:solidFill>
              </a:rPr>
            </a:br>
            <a:endParaRPr sz="814">
              <a:solidFill>
                <a:schemeClr val="dk1"/>
              </a:solidFill>
            </a:endParaRPr>
          </a:p>
          <a:p>
            <a:pPr marL="0" lvl="0" indent="0" algn="l" rtl="0">
              <a:lnSpc>
                <a:spcPct val="95000"/>
              </a:lnSpc>
              <a:spcBef>
                <a:spcPts val="1500"/>
              </a:spcBef>
              <a:spcAft>
                <a:spcPts val="1200"/>
              </a:spcAft>
              <a:buSzPts val="275"/>
              <a:buNone/>
            </a:pPr>
            <a:endParaRPr sz="100"/>
          </a:p>
        </p:txBody>
      </p:sp>
      <p:pic>
        <p:nvPicPr>
          <p:cNvPr id="377" name="Google Shape;377;p27" descr="Airplanes Flying over a World Map (Provided by Getty Images)"/>
          <p:cNvPicPr preferRelativeResize="0"/>
          <p:nvPr/>
        </p:nvPicPr>
        <p:blipFill>
          <a:blip r:embed="rId3">
            <a:alphaModFix/>
          </a:blip>
          <a:stretch>
            <a:fillRect/>
          </a:stretch>
        </p:blipFill>
        <p:spPr>
          <a:xfrm>
            <a:off x="5121850" y="3329375"/>
            <a:ext cx="3730949" cy="1381000"/>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81"/>
        <p:cNvGrpSpPr/>
        <p:nvPr/>
      </p:nvGrpSpPr>
      <p:grpSpPr>
        <a:xfrm>
          <a:off x="0" y="0"/>
          <a:ext cx="0" cy="0"/>
          <a:chOff x="0" y="0"/>
          <a:chExt cx="0" cy="0"/>
        </a:xfrm>
      </p:grpSpPr>
      <p:sp>
        <p:nvSpPr>
          <p:cNvPr id="382" name="Google Shape;382;p28"/>
          <p:cNvSpPr txBox="1"/>
          <p:nvPr/>
        </p:nvSpPr>
        <p:spPr>
          <a:xfrm>
            <a:off x="563075" y="389825"/>
            <a:ext cx="6973500" cy="458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b="1">
                <a:solidFill>
                  <a:schemeClr val="lt1"/>
                </a:solidFill>
                <a:latin typeface="Nunito"/>
                <a:ea typeface="Nunito"/>
                <a:cs typeface="Nunito"/>
                <a:sym typeface="Nunito"/>
              </a:rPr>
              <a:t>Remember your Baggage</a:t>
            </a:r>
            <a:endParaRPr sz="1800" b="1">
              <a:solidFill>
                <a:schemeClr val="lt1"/>
              </a:solidFill>
              <a:latin typeface="Nunito"/>
              <a:ea typeface="Nunito"/>
              <a:cs typeface="Nunito"/>
              <a:sym typeface="Nunito"/>
            </a:endParaRPr>
          </a:p>
          <a:p>
            <a:pPr marL="0" lvl="0" indent="0" algn="l" rtl="0">
              <a:spcBef>
                <a:spcPts val="0"/>
              </a:spcBef>
              <a:spcAft>
                <a:spcPts val="0"/>
              </a:spcAft>
              <a:buNone/>
            </a:pPr>
            <a:r>
              <a:rPr lang="en" sz="1800" b="1">
                <a:solidFill>
                  <a:schemeClr val="lt1"/>
                </a:solidFill>
                <a:latin typeface="Nunito"/>
                <a:ea typeface="Nunito"/>
                <a:cs typeface="Nunito"/>
                <a:sym typeface="Nunito"/>
              </a:rPr>
              <a:t>(Key Takeaways)</a:t>
            </a:r>
            <a:endParaRPr sz="1800" b="1">
              <a:solidFill>
                <a:schemeClr val="lt1"/>
              </a:solidFill>
              <a:latin typeface="Nunito"/>
              <a:ea typeface="Nunito"/>
              <a:cs typeface="Nunito"/>
              <a:sym typeface="Nunito"/>
            </a:endParaRPr>
          </a:p>
          <a:p>
            <a:pPr marL="0" lvl="0" indent="0" algn="l" rtl="0">
              <a:spcBef>
                <a:spcPts val="0"/>
              </a:spcBef>
              <a:spcAft>
                <a:spcPts val="0"/>
              </a:spcAft>
              <a:buNone/>
            </a:pPr>
            <a:endParaRPr sz="1800" b="1">
              <a:solidFill>
                <a:schemeClr val="lt1"/>
              </a:solidFill>
              <a:latin typeface="Nunito"/>
              <a:ea typeface="Nunito"/>
              <a:cs typeface="Nunito"/>
              <a:sym typeface="Nunito"/>
            </a:endParaRPr>
          </a:p>
          <a:p>
            <a:pPr marL="0" lvl="0" indent="0" algn="l" rtl="0">
              <a:spcBef>
                <a:spcPts val="0"/>
              </a:spcBef>
              <a:spcAft>
                <a:spcPts val="0"/>
              </a:spcAft>
              <a:buNone/>
            </a:pPr>
            <a:r>
              <a:rPr lang="en" sz="2000" b="1">
                <a:solidFill>
                  <a:schemeClr val="lt1"/>
                </a:solidFill>
                <a:latin typeface="Nunito"/>
                <a:ea typeface="Nunito"/>
                <a:cs typeface="Nunito"/>
                <a:sym typeface="Nunito"/>
              </a:rPr>
              <a:t>Savoring</a:t>
            </a:r>
            <a:endParaRPr sz="2000" b="1">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Is FREE</a:t>
            </a:r>
            <a:endParaRPr sz="1800">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Can be done anywhere</a:t>
            </a:r>
            <a:endParaRPr sz="1800">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Gets easier with practice</a:t>
            </a:r>
            <a:endParaRPr sz="1800">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Is independent</a:t>
            </a:r>
            <a:endParaRPr sz="1800">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Does not make problems go away</a:t>
            </a:r>
            <a:endParaRPr sz="1800">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Helps your brain reset so you can deal with them</a:t>
            </a:r>
            <a:r>
              <a:rPr lang="en" sz="1800" b="1">
                <a:solidFill>
                  <a:schemeClr val="lt1"/>
                </a:solidFill>
                <a:latin typeface="Nunito"/>
                <a:ea typeface="Nunito"/>
                <a:cs typeface="Nunito"/>
                <a:sym typeface="Nunito"/>
              </a:rPr>
              <a:t> </a:t>
            </a:r>
            <a:endParaRPr sz="1800" b="1">
              <a:solidFill>
                <a:schemeClr val="lt1"/>
              </a:solidFill>
              <a:latin typeface="Nunito"/>
              <a:ea typeface="Nunito"/>
              <a:cs typeface="Nunito"/>
              <a:sym typeface="Nunito"/>
            </a:endParaRPr>
          </a:p>
          <a:p>
            <a:pPr marL="0" lvl="0" indent="0" algn="l" rtl="0">
              <a:spcBef>
                <a:spcPts val="0"/>
              </a:spcBef>
              <a:spcAft>
                <a:spcPts val="0"/>
              </a:spcAft>
              <a:buNone/>
            </a:pPr>
            <a:endParaRPr sz="1800" b="1">
              <a:solidFill>
                <a:schemeClr val="lt1"/>
              </a:solidFill>
              <a:latin typeface="Nunito"/>
              <a:ea typeface="Nunito"/>
              <a:cs typeface="Nunito"/>
              <a:sym typeface="Nunito"/>
            </a:endParaRPr>
          </a:p>
          <a:p>
            <a:pPr marL="0" lvl="0" indent="0" algn="l" rtl="0">
              <a:spcBef>
                <a:spcPts val="0"/>
              </a:spcBef>
              <a:spcAft>
                <a:spcPts val="0"/>
              </a:spcAft>
              <a:buNone/>
            </a:pPr>
            <a:r>
              <a:rPr lang="en" sz="2000" b="1">
                <a:solidFill>
                  <a:schemeClr val="lt1"/>
                </a:solidFill>
                <a:latin typeface="Nunito"/>
                <a:ea typeface="Nunito"/>
                <a:cs typeface="Nunito"/>
                <a:sym typeface="Nunito"/>
              </a:rPr>
              <a:t>Souvenirs (optional)</a:t>
            </a:r>
            <a:endParaRPr sz="2000" b="1">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Practice 2x a week </a:t>
            </a:r>
            <a:endParaRPr sz="1800">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Combine it with gratitudes </a:t>
            </a:r>
            <a:endParaRPr sz="1800">
              <a:solidFill>
                <a:schemeClr val="lt1"/>
              </a:solidFill>
              <a:latin typeface="Nunito"/>
              <a:ea typeface="Nunito"/>
              <a:cs typeface="Nunito"/>
              <a:sym typeface="Nunito"/>
            </a:endParaRPr>
          </a:p>
          <a:p>
            <a:pPr marL="457200" lvl="0" indent="-342900" algn="l" rtl="0">
              <a:spcBef>
                <a:spcPts val="0"/>
              </a:spcBef>
              <a:spcAft>
                <a:spcPts val="0"/>
              </a:spcAft>
              <a:buClr>
                <a:schemeClr val="lt1"/>
              </a:buClr>
              <a:buSzPts val="1800"/>
              <a:buFont typeface="Nunito"/>
              <a:buChar char="●"/>
            </a:pPr>
            <a:r>
              <a:rPr lang="en" sz="1800">
                <a:solidFill>
                  <a:schemeClr val="lt1"/>
                </a:solidFill>
                <a:latin typeface="Nunito"/>
                <a:ea typeface="Nunito"/>
                <a:cs typeface="Nunito"/>
                <a:sym typeface="Nunito"/>
              </a:rPr>
              <a:t>Create a bulletin board with savoring images and ideas</a:t>
            </a:r>
            <a:r>
              <a:rPr lang="en" sz="1800">
                <a:solidFill>
                  <a:schemeClr val="dk1"/>
                </a:solidFill>
                <a:latin typeface="Nunito"/>
                <a:ea typeface="Nunito"/>
                <a:cs typeface="Nunito"/>
                <a:sym typeface="Nunito"/>
              </a:rPr>
              <a:t> </a:t>
            </a:r>
            <a:endParaRPr sz="1800">
              <a:solidFill>
                <a:schemeClr val="dk1"/>
              </a:solidFill>
              <a:latin typeface="Nunito"/>
              <a:ea typeface="Nunito"/>
              <a:cs typeface="Nunito"/>
              <a:sym typeface="Nunito"/>
            </a:endParaRPr>
          </a:p>
        </p:txBody>
      </p:sp>
      <p:pic>
        <p:nvPicPr>
          <p:cNvPr id="383" name="Google Shape;383;p28" descr="a little boy pulls a suitcase down a sidewalk with the words motion girls written on the bottom (Provided by Tenor)"/>
          <p:cNvPicPr preferRelativeResize="0"/>
          <p:nvPr/>
        </p:nvPicPr>
        <p:blipFill>
          <a:blip r:embed="rId3">
            <a:alphaModFix/>
          </a:blip>
          <a:stretch>
            <a:fillRect/>
          </a:stretch>
        </p:blipFill>
        <p:spPr>
          <a:xfrm>
            <a:off x="6650225" y="1381250"/>
            <a:ext cx="1828425" cy="2441175"/>
          </a:xfrm>
          <a:prstGeom prst="rect">
            <a:avLst/>
          </a:prstGeom>
          <a:noFill/>
          <a:ln w="19050" cap="flat" cmpd="sng">
            <a:solidFill>
              <a:schemeClr val="lt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7"/>
        <p:cNvGrpSpPr/>
        <p:nvPr/>
      </p:nvGrpSpPr>
      <p:grpSpPr>
        <a:xfrm>
          <a:off x="0" y="0"/>
          <a:ext cx="0" cy="0"/>
          <a:chOff x="0" y="0"/>
          <a:chExt cx="0" cy="0"/>
        </a:xfrm>
      </p:grpSpPr>
      <p:sp>
        <p:nvSpPr>
          <p:cNvPr id="388" name="Google Shape;388;p29"/>
          <p:cNvSpPr txBox="1">
            <a:spLocks noGrp="1"/>
          </p:cNvSpPr>
          <p:nvPr>
            <p:ph type="title"/>
          </p:nvPr>
        </p:nvSpPr>
        <p:spPr>
          <a:xfrm>
            <a:off x="1303800" y="487275"/>
            <a:ext cx="7030500" cy="966900"/>
          </a:xfrm>
          <a:prstGeom prst="rect">
            <a:avLst/>
          </a:prstGeom>
        </p:spPr>
        <p:txBody>
          <a:bodyPr spcFirstLastPara="1" wrap="square" lIns="91425" tIns="91425" rIns="91425" bIns="91425" anchor="t" anchorCtr="0">
            <a:normAutofit/>
          </a:bodyPr>
          <a:lstStyle/>
          <a:p>
            <a:pPr marL="0" lvl="0" indent="0" algn="l" rtl="0">
              <a:lnSpc>
                <a:spcPct val="115000"/>
              </a:lnSpc>
              <a:spcBef>
                <a:spcPts val="1800"/>
              </a:spcBef>
              <a:spcAft>
                <a:spcPts val="400"/>
              </a:spcAft>
              <a:buClr>
                <a:schemeClr val="dk1"/>
              </a:buClr>
              <a:buSzPts val="1100"/>
              <a:buFont typeface="Arial"/>
              <a:buNone/>
            </a:pPr>
            <a:r>
              <a:rPr lang="en" sz="3600">
                <a:solidFill>
                  <a:schemeClr val="lt1"/>
                </a:solidFill>
                <a:latin typeface="Nunito"/>
                <a:ea typeface="Nunito"/>
                <a:cs typeface="Nunito"/>
                <a:sym typeface="Nunito"/>
              </a:rPr>
              <a:t>  Departure Ticket/Check Out</a:t>
            </a:r>
            <a:endParaRPr sz="3600">
              <a:solidFill>
                <a:schemeClr val="lt1"/>
              </a:solidFill>
            </a:endParaRPr>
          </a:p>
        </p:txBody>
      </p:sp>
      <p:sp>
        <p:nvSpPr>
          <p:cNvPr id="389" name="Google Shape;389;p29"/>
          <p:cNvSpPr txBox="1">
            <a:spLocks noGrp="1"/>
          </p:cNvSpPr>
          <p:nvPr>
            <p:ph type="body" idx="1"/>
          </p:nvPr>
        </p:nvSpPr>
        <p:spPr>
          <a:xfrm>
            <a:off x="0" y="1364375"/>
            <a:ext cx="9144000" cy="3779100"/>
          </a:xfrm>
          <a:prstGeom prst="rect">
            <a:avLst/>
          </a:prstGeom>
        </p:spPr>
        <p:txBody>
          <a:bodyPr spcFirstLastPara="1" wrap="square" lIns="91425" tIns="91425" rIns="91425" bIns="91425" anchor="t" anchorCtr="0">
            <a:normAutofit fontScale="25000" lnSpcReduction="10000"/>
          </a:bodyPr>
          <a:lstStyle/>
          <a:p>
            <a:pPr marL="0" lvl="0" indent="0" algn="l" rtl="0">
              <a:spcBef>
                <a:spcPts val="1500"/>
              </a:spcBef>
              <a:spcAft>
                <a:spcPts val="0"/>
              </a:spcAft>
              <a:buClr>
                <a:schemeClr val="dk1"/>
              </a:buClr>
              <a:buSzPts val="275"/>
              <a:buFont typeface="Arial"/>
              <a:buNone/>
            </a:pPr>
            <a:r>
              <a:rPr lang="en" sz="6400" b="1">
                <a:solidFill>
                  <a:schemeClr val="lt1"/>
                </a:solidFill>
              </a:rPr>
              <a:t>     Complete this sentence:</a:t>
            </a:r>
            <a:endParaRPr sz="3643" b="1">
              <a:solidFill>
                <a:schemeClr val="lt1"/>
              </a:solidFill>
            </a:endParaRPr>
          </a:p>
          <a:p>
            <a:pPr marL="0" lvl="0" indent="0" algn="l" rtl="0">
              <a:spcBef>
                <a:spcPts val="1500"/>
              </a:spcBef>
              <a:spcAft>
                <a:spcPts val="0"/>
              </a:spcAft>
              <a:buClr>
                <a:schemeClr val="dk1"/>
              </a:buClr>
              <a:buSzPts val="275"/>
              <a:buFont typeface="Arial"/>
              <a:buNone/>
            </a:pPr>
            <a:r>
              <a:rPr lang="en" sz="12000" b="1">
                <a:solidFill>
                  <a:schemeClr val="lt1"/>
                </a:solidFill>
              </a:rPr>
              <a:t>  “One time I </a:t>
            </a:r>
            <a:r>
              <a:rPr lang="en" sz="12000" b="1" i="1" u="sng">
                <a:solidFill>
                  <a:schemeClr val="lt1"/>
                </a:solidFill>
              </a:rPr>
              <a:t>could</a:t>
            </a:r>
            <a:r>
              <a:rPr lang="en" sz="12000" b="1">
                <a:solidFill>
                  <a:schemeClr val="lt1"/>
                </a:solidFill>
              </a:rPr>
              <a:t> try savoring this week is_____.”</a:t>
            </a:r>
            <a:endParaRPr sz="12000" b="1">
              <a:solidFill>
                <a:schemeClr val="lt1"/>
              </a:solidFill>
            </a:endParaRPr>
          </a:p>
          <a:p>
            <a:pPr marL="0" lvl="0" indent="0" algn="l" rtl="0">
              <a:spcBef>
                <a:spcPts val="1500"/>
              </a:spcBef>
              <a:spcAft>
                <a:spcPts val="0"/>
              </a:spcAft>
              <a:buClr>
                <a:schemeClr val="dk1"/>
              </a:buClr>
              <a:buSzPct val="30192"/>
              <a:buFont typeface="Arial"/>
              <a:buNone/>
            </a:pPr>
            <a:endParaRPr sz="3643" b="1">
              <a:solidFill>
                <a:schemeClr val="lt1"/>
              </a:solidFill>
            </a:endParaRPr>
          </a:p>
          <a:p>
            <a:pPr marL="0" lvl="0" indent="0" algn="l" rtl="0">
              <a:spcBef>
                <a:spcPts val="1500"/>
              </a:spcBef>
              <a:spcAft>
                <a:spcPts val="0"/>
              </a:spcAft>
              <a:buClr>
                <a:schemeClr val="dk1"/>
              </a:buClr>
              <a:buSzPts val="275"/>
              <a:buFont typeface="Arial"/>
              <a:buNone/>
            </a:pPr>
            <a:endParaRPr sz="5600" b="1">
              <a:solidFill>
                <a:schemeClr val="lt1"/>
              </a:solidFill>
            </a:endParaRPr>
          </a:p>
          <a:p>
            <a:pPr marL="0" lvl="0" indent="0" algn="l" rtl="0">
              <a:spcBef>
                <a:spcPts val="1500"/>
              </a:spcBef>
              <a:spcAft>
                <a:spcPts val="0"/>
              </a:spcAft>
              <a:buClr>
                <a:schemeClr val="dk1"/>
              </a:buClr>
              <a:buSzPts val="275"/>
              <a:buFont typeface="Arial"/>
              <a:buNone/>
            </a:pPr>
            <a:endParaRPr sz="5600" b="1">
              <a:solidFill>
                <a:schemeClr val="lt1"/>
              </a:solidFill>
            </a:endParaRPr>
          </a:p>
          <a:p>
            <a:pPr marL="0" lvl="0" indent="0" algn="l" rtl="0">
              <a:spcBef>
                <a:spcPts val="1500"/>
              </a:spcBef>
              <a:spcAft>
                <a:spcPts val="0"/>
              </a:spcAft>
              <a:buClr>
                <a:schemeClr val="dk1"/>
              </a:buClr>
              <a:buSzPts val="275"/>
              <a:buFont typeface="Arial"/>
              <a:buNone/>
            </a:pPr>
            <a:r>
              <a:rPr lang="en" sz="5600" b="1">
                <a:solidFill>
                  <a:schemeClr val="lt1"/>
                </a:solidFill>
              </a:rPr>
              <a:t>                                               </a:t>
            </a:r>
            <a:endParaRPr sz="5600" b="1">
              <a:solidFill>
                <a:schemeClr val="lt1"/>
              </a:solidFill>
            </a:endParaRPr>
          </a:p>
          <a:p>
            <a:pPr marL="0" lvl="0" indent="0" algn="l" rtl="0">
              <a:spcBef>
                <a:spcPts val="1500"/>
              </a:spcBef>
              <a:spcAft>
                <a:spcPts val="0"/>
              </a:spcAft>
              <a:buClr>
                <a:schemeClr val="dk1"/>
              </a:buClr>
              <a:buSzPts val="275"/>
              <a:buFont typeface="Arial"/>
              <a:buNone/>
            </a:pPr>
            <a:r>
              <a:rPr lang="en" sz="5600" b="1">
                <a:solidFill>
                  <a:schemeClr val="lt1"/>
                </a:solidFill>
              </a:rPr>
              <a:t>                                      Yes, you can answer verbally OR in writing on your ticket.</a:t>
            </a:r>
            <a:endParaRPr sz="5600" b="1">
              <a:solidFill>
                <a:schemeClr val="lt1"/>
              </a:solidFill>
            </a:endParaRPr>
          </a:p>
          <a:p>
            <a:pPr marL="0" lvl="0" indent="0" algn="l" rtl="0">
              <a:spcBef>
                <a:spcPts val="1500"/>
              </a:spcBef>
              <a:spcAft>
                <a:spcPts val="0"/>
              </a:spcAft>
              <a:buClr>
                <a:schemeClr val="dk1"/>
              </a:buClr>
              <a:buSzPts val="275"/>
              <a:buFont typeface="Arial"/>
              <a:buNone/>
            </a:pPr>
            <a:r>
              <a:rPr lang="en" sz="5600" b="1">
                <a:solidFill>
                  <a:schemeClr val="lt1"/>
                </a:solidFill>
              </a:rPr>
              <a:t>                          Yes, you have to tell me directly </a:t>
            </a:r>
            <a:r>
              <a:rPr lang="en" sz="5600" b="1" i="1">
                <a:solidFill>
                  <a:schemeClr val="lt1"/>
                </a:solidFill>
              </a:rPr>
              <a:t>or</a:t>
            </a:r>
            <a:r>
              <a:rPr lang="en" sz="5600" b="1">
                <a:solidFill>
                  <a:schemeClr val="lt1"/>
                </a:solidFill>
              </a:rPr>
              <a:t> turn in your answer to me before you leave</a:t>
            </a:r>
            <a:endParaRPr sz="5600" b="1">
              <a:solidFill>
                <a:schemeClr val="lt1"/>
              </a:solidFill>
            </a:endParaRPr>
          </a:p>
          <a:p>
            <a:pPr marL="0" lvl="0" indent="0" algn="l" rtl="0">
              <a:spcBef>
                <a:spcPts val="1500"/>
              </a:spcBef>
              <a:spcAft>
                <a:spcPts val="1200"/>
              </a:spcAft>
              <a:buNone/>
            </a:pPr>
            <a:endParaRPr/>
          </a:p>
        </p:txBody>
      </p:sp>
    </p:spTree>
  </p:cSld>
  <p:clrMapOvr>
    <a:masterClrMapping/>
  </p:clrMapOvr>
</p:sld>
</file>

<file path=ppt/theme/theme1.xml><?xml version="1.0" encoding="utf-8"?>
<a:theme xmlns:a="http://schemas.openxmlformats.org/drawingml/2006/main" name="Momentum">
  <a:themeElements>
    <a:clrScheme name="Momentum">
      <a:dk1>
        <a:srgbClr val="C0791B"/>
      </a:dk1>
      <a:lt1>
        <a:srgbClr val="FFFFFF"/>
      </a:lt1>
      <a:dk2>
        <a:srgbClr val="424242"/>
      </a:dk2>
      <a:lt2>
        <a:srgbClr val="8DD8D3"/>
      </a:lt2>
      <a:accent1>
        <a:srgbClr val="0B6374"/>
      </a:accent1>
      <a:accent2>
        <a:srgbClr val="FD5B58"/>
      </a:accent2>
      <a:accent3>
        <a:srgbClr val="599191"/>
      </a:accent3>
      <a:accent4>
        <a:srgbClr val="D7E6A3"/>
      </a:accent4>
      <a:accent5>
        <a:srgbClr val="27278B"/>
      </a:accent5>
      <a:accent6>
        <a:srgbClr val="D558AB"/>
      </a:accent6>
      <a:hlink>
        <a:srgbClr val="27278B"/>
      </a:hlink>
      <a:folHlink>
        <a:srgbClr val="2727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1014</Words>
  <Application>Microsoft Office PowerPoint</Application>
  <PresentationFormat>On-screen Show (16:9)</PresentationFormat>
  <Paragraphs>150</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Nunito</vt:lpstr>
      <vt:lpstr>Maven Pro</vt:lpstr>
      <vt:lpstr>Momentum</vt:lpstr>
      <vt:lpstr>                Smooth Travels Savoring as a Self-Regulation Strategy </vt:lpstr>
      <vt:lpstr>PowerPoint Presentation</vt:lpstr>
      <vt:lpstr>PowerPoint Presentation</vt:lpstr>
      <vt:lpstr>PowerPoint Presentation</vt:lpstr>
      <vt:lpstr>This is Your Captain Speaking                                What is Savoring?                             </vt:lpstr>
      <vt:lpstr>PowerPoint Presentation</vt:lpstr>
      <vt:lpstr>Why Try Savoring? </vt:lpstr>
      <vt:lpstr>Examples of Savoring</vt:lpstr>
      <vt:lpstr>PowerPoint Presentation</vt:lpstr>
      <vt:lpstr>       Option 1: Savor a Food Item</vt:lpstr>
      <vt:lpstr>                           Option 2: Savor a Memory</vt:lpstr>
      <vt:lpstr>TAKE OFF on your Guided Savoring Practice Independently make your decision and choose one option below.  </vt:lpstr>
      <vt:lpstr>PowerPoint Presentation</vt:lpstr>
      <vt:lpstr>Independent Reflection Transition</vt:lpstr>
      <vt:lpstr>   Flight Plan (Group Think Talk)</vt:lpstr>
      <vt:lpstr>PowerPoint Presentation</vt:lpstr>
      <vt:lpstr>  Departure Ticket/Check Out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Kusumaningsih, Sisilia</cp:lastModifiedBy>
  <cp:revision>1</cp:revision>
  <dcterms:modified xsi:type="dcterms:W3CDTF">2026-09-30T18:00:09Z</dcterms:modified>
</cp:coreProperties>
</file>