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8" d="100"/>
          <a:sy n="58" d="100"/>
        </p:scale>
        <p:origin x="-1704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1D7C-18A1-4024-92F6-621F454D58EE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112B-E1CC-4A16-B412-7ECAA4073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90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1D7C-18A1-4024-92F6-621F454D58EE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112B-E1CC-4A16-B412-7ECAA4073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45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1D7C-18A1-4024-92F6-621F454D58EE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112B-E1CC-4A16-B412-7ECAA4073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4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1D7C-18A1-4024-92F6-621F454D58EE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112B-E1CC-4A16-B412-7ECAA4073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203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1D7C-18A1-4024-92F6-621F454D58EE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112B-E1CC-4A16-B412-7ECAA4073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763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1D7C-18A1-4024-92F6-621F454D58EE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112B-E1CC-4A16-B412-7ECAA4073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24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1D7C-18A1-4024-92F6-621F454D58EE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112B-E1CC-4A16-B412-7ECAA4073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07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1D7C-18A1-4024-92F6-621F454D58EE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112B-E1CC-4A16-B412-7ECAA4073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84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1D7C-18A1-4024-92F6-621F454D58EE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112B-E1CC-4A16-B412-7ECAA4073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83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1D7C-18A1-4024-92F6-621F454D58EE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112B-E1CC-4A16-B412-7ECAA4073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89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1D7C-18A1-4024-92F6-621F454D58EE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112B-E1CC-4A16-B412-7ECAA4073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72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A1D7C-18A1-4024-92F6-621F454D58EE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8112B-E1CC-4A16-B412-7ECAA4073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52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37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7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71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68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75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11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99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62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0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47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96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35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32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01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99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99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81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93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82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56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83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04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84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26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13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86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46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99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On-screen Show (4:3)</PresentationFormat>
  <Paragraphs>0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Shauna Layton</dc:creator>
  <cp:lastModifiedBy>Foos, Camie L</cp:lastModifiedBy>
  <cp:revision>4</cp:revision>
  <dcterms:created xsi:type="dcterms:W3CDTF">2018-04-17T19:08:08Z</dcterms:created>
  <dcterms:modified xsi:type="dcterms:W3CDTF">2018-04-17T20:29:36Z</dcterms:modified>
</cp:coreProperties>
</file>