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60" r:id="rId2"/>
  </p:sldMasterIdLst>
  <p:sldIdLst>
    <p:sldId id="256" r:id="rId3"/>
    <p:sldId id="258" r:id="rId4"/>
    <p:sldId id="257" r:id="rId5"/>
    <p:sldId id="269" r:id="rId6"/>
    <p:sldId id="259" r:id="rId7"/>
    <p:sldId id="260" r:id="rId8"/>
    <p:sldId id="261" r:id="rId9"/>
    <p:sldId id="262" r:id="rId10"/>
    <p:sldId id="270" r:id="rId11"/>
    <p:sldId id="271" r:id="rId12"/>
    <p:sldId id="265" r:id="rId13"/>
    <p:sldId id="267" r:id="rId14"/>
    <p:sldId id="268"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8E90"/>
    <a:srgbClr val="70002E"/>
    <a:srgbClr val="9EB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400E46-80E3-FA4C-0E5E-6DE1D028501B}" v="203" dt="2021-09-01T18:52:48.934"/>
    <p1510:client id="{1D2D4B09-FC38-94FC-5834-74169FBFC607}" v="309" dt="2021-09-10T16:14:46.802"/>
    <p1510:client id="{207CD1A9-F3CA-0F4E-CEDC-7AE1703FA71B}" v="25" dt="2021-09-17T14:34:24.109"/>
    <p1510:client id="{26D9D07C-BB08-2347-2D0B-4571B6292928}" v="376" dt="2021-09-16T22:45:20.295"/>
    <p1510:client id="{3B258C75-E98A-316E-38C2-A7A76E04AA56}" v="82" dt="2021-09-17T15:14:41.116"/>
    <p1510:client id="{63DBD367-5FB6-4DF8-5FBC-8CF1E63EB044}" v="194" dt="2021-08-31T15:45:46.012"/>
    <p1510:client id="{6453A638-F251-481A-8E4A-51C973B2B350}" v="106" dt="2021-08-31T18:27:31.268"/>
    <p1510:client id="{75F3E236-2D62-44C7-889E-43B4A60F482D}" v="91" dt="2021-09-02T16:10:36.013"/>
    <p1510:client id="{7F56D05B-DFA6-FCB9-C103-4CAD089658DC}" v="1799" dt="2021-09-14T19:24:53.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kaya Stone" userId="S::makaya.stone@supportum.org::6d2f3cf0-3f07-4567-a0cc-f5669dcaea76" providerId="AD" clId="Web-{7F56D05B-DFA6-FCB9-C103-4CAD089658DC}"/>
    <pc:docChg chg="addSld modSld sldOrd">
      <pc:chgData name="Makaya Stone" userId="S::makaya.stone@supportum.org::6d2f3cf0-3f07-4567-a0cc-f5669dcaea76" providerId="AD" clId="Web-{7F56D05B-DFA6-FCB9-C103-4CAD089658DC}" dt="2021-09-14T19:24:53.924" v="1283" actId="1076"/>
      <pc:docMkLst>
        <pc:docMk/>
      </pc:docMkLst>
      <pc:sldChg chg="delSp modSp">
        <pc:chgData name="Makaya Stone" userId="S::makaya.stone@supportum.org::6d2f3cf0-3f07-4567-a0cc-f5669dcaea76" providerId="AD" clId="Web-{7F56D05B-DFA6-FCB9-C103-4CAD089658DC}" dt="2021-09-14T16:55:47.855" v="524" actId="1076"/>
        <pc:sldMkLst>
          <pc:docMk/>
          <pc:sldMk cId="109857222" sldId="256"/>
        </pc:sldMkLst>
        <pc:spChg chg="mod">
          <ac:chgData name="Makaya Stone" userId="S::makaya.stone@supportum.org::6d2f3cf0-3f07-4567-a0cc-f5669dcaea76" providerId="AD" clId="Web-{7F56D05B-DFA6-FCB9-C103-4CAD089658DC}" dt="2021-09-14T16:55:44.542" v="523" actId="1076"/>
          <ac:spMkLst>
            <pc:docMk/>
            <pc:sldMk cId="109857222" sldId="256"/>
            <ac:spMk id="2" creationId="{B48F42F3-7874-42FD-88F9-AC7E1E945855}"/>
          </ac:spMkLst>
        </pc:spChg>
        <pc:spChg chg="mod">
          <ac:chgData name="Makaya Stone" userId="S::makaya.stone@supportum.org::6d2f3cf0-3f07-4567-a0cc-f5669dcaea76" providerId="AD" clId="Web-{7F56D05B-DFA6-FCB9-C103-4CAD089658DC}" dt="2021-09-14T16:55:27.183" v="519" actId="20577"/>
          <ac:spMkLst>
            <pc:docMk/>
            <pc:sldMk cId="109857222" sldId="256"/>
            <ac:spMk id="7" creationId="{E360AE7B-569F-43D4-92A9-CEB99A482B8C}"/>
          </ac:spMkLst>
        </pc:spChg>
        <pc:spChg chg="mod">
          <ac:chgData name="Makaya Stone" userId="S::makaya.stone@supportum.org::6d2f3cf0-3f07-4567-a0cc-f5669dcaea76" providerId="AD" clId="Web-{7F56D05B-DFA6-FCB9-C103-4CAD089658DC}" dt="2021-09-14T16:55:32.073" v="520" actId="14100"/>
          <ac:spMkLst>
            <pc:docMk/>
            <pc:sldMk cId="109857222" sldId="256"/>
            <ac:spMk id="10" creationId="{70CA2B51-DF30-4920-AFE4-DACE6C4C6D75}"/>
          </ac:spMkLst>
        </pc:spChg>
        <pc:spChg chg="mod">
          <ac:chgData name="Makaya Stone" userId="S::makaya.stone@supportum.org::6d2f3cf0-3f07-4567-a0cc-f5669dcaea76" providerId="AD" clId="Web-{7F56D05B-DFA6-FCB9-C103-4CAD089658DC}" dt="2021-09-14T16:55:47.855" v="524" actId="1076"/>
          <ac:spMkLst>
            <pc:docMk/>
            <pc:sldMk cId="109857222" sldId="256"/>
            <ac:spMk id="11" creationId="{2FABF5AC-543D-4D4D-BBB3-898F4036E293}"/>
          </ac:spMkLst>
        </pc:spChg>
        <pc:picChg chg="del">
          <ac:chgData name="Makaya Stone" userId="S::makaya.stone@supportum.org::6d2f3cf0-3f07-4567-a0cc-f5669dcaea76" providerId="AD" clId="Web-{7F56D05B-DFA6-FCB9-C103-4CAD089658DC}" dt="2021-09-14T16:34:25.366" v="465"/>
          <ac:picMkLst>
            <pc:docMk/>
            <pc:sldMk cId="109857222" sldId="256"/>
            <ac:picMk id="8" creationId="{8176F293-1BFA-4673-9DDF-180D6B3366EF}"/>
          </ac:picMkLst>
        </pc:picChg>
        <pc:picChg chg="del">
          <ac:chgData name="Makaya Stone" userId="S::makaya.stone@supportum.org::6d2f3cf0-3f07-4567-a0cc-f5669dcaea76" providerId="AD" clId="Web-{7F56D05B-DFA6-FCB9-C103-4CAD089658DC}" dt="2021-09-14T16:34:23.725" v="464"/>
          <ac:picMkLst>
            <pc:docMk/>
            <pc:sldMk cId="109857222" sldId="256"/>
            <ac:picMk id="9" creationId="{2AE01549-3CA4-4E9D-B4ED-5B8E3D22DA1C}"/>
          </ac:picMkLst>
        </pc:picChg>
        <pc:picChg chg="mod">
          <ac:chgData name="Makaya Stone" userId="S::makaya.stone@supportum.org::6d2f3cf0-3f07-4567-a0cc-f5669dcaea76" providerId="AD" clId="Web-{7F56D05B-DFA6-FCB9-C103-4CAD089658DC}" dt="2021-09-14T16:38:19.320" v="475" actId="1076"/>
          <ac:picMkLst>
            <pc:docMk/>
            <pc:sldMk cId="109857222" sldId="256"/>
            <ac:picMk id="15" creationId="{15F3F389-2AC8-4235-AE51-9F4049178126}"/>
          </ac:picMkLst>
        </pc:picChg>
      </pc:sldChg>
      <pc:sldChg chg="addSp delSp modSp">
        <pc:chgData name="Makaya Stone" userId="S::makaya.stone@supportum.org::6d2f3cf0-3f07-4567-a0cc-f5669dcaea76" providerId="AD" clId="Web-{7F56D05B-DFA6-FCB9-C103-4CAD089658DC}" dt="2021-09-14T17:55:15.101" v="744"/>
        <pc:sldMkLst>
          <pc:docMk/>
          <pc:sldMk cId="754312141" sldId="257"/>
        </pc:sldMkLst>
        <pc:spChg chg="del mod">
          <ac:chgData name="Makaya Stone" userId="S::makaya.stone@supportum.org::6d2f3cf0-3f07-4567-a0cc-f5669dcaea76" providerId="AD" clId="Web-{7F56D05B-DFA6-FCB9-C103-4CAD089658DC}" dt="2021-09-14T17:09:46.967" v="664"/>
          <ac:spMkLst>
            <pc:docMk/>
            <pc:sldMk cId="754312141" sldId="257"/>
            <ac:spMk id="3" creationId="{AFC32378-BC79-4B67-9267-3687276620A9}"/>
          </ac:spMkLst>
        </pc:spChg>
        <pc:spChg chg="del">
          <ac:chgData name="Makaya Stone" userId="S::makaya.stone@supportum.org::6d2f3cf0-3f07-4567-a0cc-f5669dcaea76" providerId="AD" clId="Web-{7F56D05B-DFA6-FCB9-C103-4CAD089658DC}" dt="2021-09-14T17:05:18.013" v="595"/>
          <ac:spMkLst>
            <pc:docMk/>
            <pc:sldMk cId="754312141" sldId="257"/>
            <ac:spMk id="4" creationId="{F8D36A0C-AFAC-4255-A4EA-C9EE6CAF8BED}"/>
          </ac:spMkLst>
        </pc:spChg>
        <pc:spChg chg="mod">
          <ac:chgData name="Makaya Stone" userId="S::makaya.stone@supportum.org::6d2f3cf0-3f07-4567-a0cc-f5669dcaea76" providerId="AD" clId="Web-{7F56D05B-DFA6-FCB9-C103-4CAD089658DC}" dt="2021-09-14T17:42:09.508" v="717" actId="1076"/>
          <ac:spMkLst>
            <pc:docMk/>
            <pc:sldMk cId="754312141" sldId="257"/>
            <ac:spMk id="5" creationId="{DA555102-B7BC-4353-AF99-B59125C01EA1}"/>
          </ac:spMkLst>
        </pc:spChg>
        <pc:spChg chg="add mod">
          <ac:chgData name="Makaya Stone" userId="S::makaya.stone@supportum.org::6d2f3cf0-3f07-4567-a0cc-f5669dcaea76" providerId="AD" clId="Web-{7F56D05B-DFA6-FCB9-C103-4CAD089658DC}" dt="2021-09-14T17:55:03.804" v="743" actId="20577"/>
          <ac:spMkLst>
            <pc:docMk/>
            <pc:sldMk cId="754312141" sldId="257"/>
            <ac:spMk id="7" creationId="{49ACDAB4-7741-40E8-A20C-03B5182D0539}"/>
          </ac:spMkLst>
        </pc:spChg>
        <pc:spChg chg="del">
          <ac:chgData name="Makaya Stone" userId="S::makaya.stone@supportum.org::6d2f3cf0-3f07-4567-a0cc-f5669dcaea76" providerId="AD" clId="Web-{7F56D05B-DFA6-FCB9-C103-4CAD089658DC}" dt="2021-09-14T17:05:21.028" v="596"/>
          <ac:spMkLst>
            <pc:docMk/>
            <pc:sldMk cId="754312141" sldId="257"/>
            <ac:spMk id="7" creationId="{4DD48991-ECDB-44C8-9F23-6479223D1802}"/>
          </ac:spMkLst>
        </pc:spChg>
        <pc:spChg chg="del mod">
          <ac:chgData name="Makaya Stone" userId="S::makaya.stone@supportum.org::6d2f3cf0-3f07-4567-a0cc-f5669dcaea76" providerId="AD" clId="Web-{7F56D05B-DFA6-FCB9-C103-4CAD089658DC}" dt="2021-09-14T17:09:44.139" v="663"/>
          <ac:spMkLst>
            <pc:docMk/>
            <pc:sldMk cId="754312141" sldId="257"/>
            <ac:spMk id="8" creationId="{925BDF94-ABBA-4893-83F7-4547CF586449}"/>
          </ac:spMkLst>
        </pc:spChg>
        <pc:spChg chg="add mod">
          <ac:chgData name="Makaya Stone" userId="S::makaya.stone@supportum.org::6d2f3cf0-3f07-4567-a0cc-f5669dcaea76" providerId="AD" clId="Web-{7F56D05B-DFA6-FCB9-C103-4CAD089658DC}" dt="2021-09-14T17:43:10.572" v="723" actId="20577"/>
          <ac:spMkLst>
            <pc:docMk/>
            <pc:sldMk cId="754312141" sldId="257"/>
            <ac:spMk id="10" creationId="{FECA8143-5217-49A6-BD09-FF72DD5B39A3}"/>
          </ac:spMkLst>
        </pc:spChg>
        <pc:picChg chg="add mod">
          <ac:chgData name="Makaya Stone" userId="S::makaya.stone@supportum.org::6d2f3cf0-3f07-4567-a0cc-f5669dcaea76" providerId="AD" clId="Web-{7F56D05B-DFA6-FCB9-C103-4CAD089658DC}" dt="2021-09-14T17:55:15.101" v="744"/>
          <ac:picMkLst>
            <pc:docMk/>
            <pc:sldMk cId="754312141" sldId="257"/>
            <ac:picMk id="3" creationId="{388A4AA2-1472-43DF-BB84-10CA7B1F5BCA}"/>
          </ac:picMkLst>
        </pc:picChg>
        <pc:picChg chg="add mod">
          <ac:chgData name="Makaya Stone" userId="S::makaya.stone@supportum.org::6d2f3cf0-3f07-4567-a0cc-f5669dcaea76" providerId="AD" clId="Web-{7F56D05B-DFA6-FCB9-C103-4CAD089658DC}" dt="2021-09-14T17:54:16.693" v="730" actId="1076"/>
          <ac:picMkLst>
            <pc:docMk/>
            <pc:sldMk cId="754312141" sldId="257"/>
            <ac:picMk id="4" creationId="{4C0EF385-6D39-41B5-AC30-E401FDDBA41F}"/>
          </ac:picMkLst>
        </pc:picChg>
        <pc:picChg chg="add mod">
          <ac:chgData name="Makaya Stone" userId="S::makaya.stone@supportum.org::6d2f3cf0-3f07-4567-a0cc-f5669dcaea76" providerId="AD" clId="Web-{7F56D05B-DFA6-FCB9-C103-4CAD089658DC}" dt="2021-09-14T16:56:01.167" v="526" actId="1076"/>
          <ac:picMkLst>
            <pc:docMk/>
            <pc:sldMk cId="754312141" sldId="257"/>
            <ac:picMk id="6" creationId="{55ABC1CA-F530-4971-B055-6CD3174CF905}"/>
          </ac:picMkLst>
        </pc:picChg>
      </pc:sldChg>
      <pc:sldChg chg="addSp delSp modSp ord">
        <pc:chgData name="Makaya Stone" userId="S::makaya.stone@supportum.org::6d2f3cf0-3f07-4567-a0cc-f5669dcaea76" providerId="AD" clId="Web-{7F56D05B-DFA6-FCB9-C103-4CAD089658DC}" dt="2021-09-14T17:04:02.512" v="594"/>
        <pc:sldMkLst>
          <pc:docMk/>
          <pc:sldMk cId="1270296678" sldId="258"/>
        </pc:sldMkLst>
        <pc:spChg chg="add del mod">
          <ac:chgData name="Makaya Stone" userId="S::makaya.stone@supportum.org::6d2f3cf0-3f07-4567-a0cc-f5669dcaea76" providerId="AD" clId="Web-{7F56D05B-DFA6-FCB9-C103-4CAD089658DC}" dt="2021-09-14T16:21:29.285" v="443"/>
          <ac:spMkLst>
            <pc:docMk/>
            <pc:sldMk cId="1270296678" sldId="258"/>
            <ac:spMk id="3" creationId="{DE2C7039-4016-427F-B6C0-C4E627BCD667}"/>
          </ac:spMkLst>
        </pc:spChg>
        <pc:spChg chg="add mod">
          <ac:chgData name="Makaya Stone" userId="S::makaya.stone@supportum.org::6d2f3cf0-3f07-4567-a0cc-f5669dcaea76" providerId="AD" clId="Web-{7F56D05B-DFA6-FCB9-C103-4CAD089658DC}" dt="2021-09-14T16:10:20.423" v="154" actId="1076"/>
          <ac:spMkLst>
            <pc:docMk/>
            <pc:sldMk cId="1270296678" sldId="258"/>
            <ac:spMk id="4" creationId="{DC64777A-9DC5-4F81-974F-D80F72B40E9B}"/>
          </ac:spMkLst>
        </pc:spChg>
        <pc:spChg chg="add mod">
          <ac:chgData name="Makaya Stone" userId="S::makaya.stone@supportum.org::6d2f3cf0-3f07-4567-a0cc-f5669dcaea76" providerId="AD" clId="Web-{7F56D05B-DFA6-FCB9-C103-4CAD089658DC}" dt="2021-09-14T16:10:25.095" v="155" actId="1076"/>
          <ac:spMkLst>
            <pc:docMk/>
            <pc:sldMk cId="1270296678" sldId="258"/>
            <ac:spMk id="5" creationId="{852EDEA6-510F-442F-BC60-AB83388DB24D}"/>
          </ac:spMkLst>
        </pc:spChg>
        <pc:spChg chg="add mod">
          <ac:chgData name="Makaya Stone" userId="S::makaya.stone@supportum.org::6d2f3cf0-3f07-4567-a0cc-f5669dcaea76" providerId="AD" clId="Web-{7F56D05B-DFA6-FCB9-C103-4CAD089658DC}" dt="2021-09-14T17:01:57.075" v="580" actId="1076"/>
          <ac:spMkLst>
            <pc:docMk/>
            <pc:sldMk cId="1270296678" sldId="258"/>
            <ac:spMk id="6" creationId="{6BD1C178-D251-4384-8A19-FE4E1F069990}"/>
          </ac:spMkLst>
        </pc:spChg>
        <pc:spChg chg="add del mod">
          <ac:chgData name="Makaya Stone" userId="S::makaya.stone@supportum.org::6d2f3cf0-3f07-4567-a0cc-f5669dcaea76" providerId="AD" clId="Web-{7F56D05B-DFA6-FCB9-C103-4CAD089658DC}" dt="2021-09-14T16:10:42.174" v="156"/>
          <ac:spMkLst>
            <pc:docMk/>
            <pc:sldMk cId="1270296678" sldId="258"/>
            <ac:spMk id="7" creationId="{39151EE4-8AA7-459C-A054-137345144914}"/>
          </ac:spMkLst>
        </pc:spChg>
        <pc:spChg chg="add mod">
          <ac:chgData name="Makaya Stone" userId="S::makaya.stone@supportum.org::6d2f3cf0-3f07-4567-a0cc-f5669dcaea76" providerId="AD" clId="Web-{7F56D05B-DFA6-FCB9-C103-4CAD089658DC}" dt="2021-09-14T17:01:57.090" v="581" actId="1076"/>
          <ac:spMkLst>
            <pc:docMk/>
            <pc:sldMk cId="1270296678" sldId="258"/>
            <ac:spMk id="8" creationId="{54BC89CA-43DE-4BD6-A968-3AAE128742F6}"/>
          </ac:spMkLst>
        </pc:spChg>
        <pc:spChg chg="add mod">
          <ac:chgData name="Makaya Stone" userId="S::makaya.stone@supportum.org::6d2f3cf0-3f07-4567-a0cc-f5669dcaea76" providerId="AD" clId="Web-{7F56D05B-DFA6-FCB9-C103-4CAD089658DC}" dt="2021-09-14T17:01:57.153" v="583" actId="1076"/>
          <ac:spMkLst>
            <pc:docMk/>
            <pc:sldMk cId="1270296678" sldId="258"/>
            <ac:spMk id="10" creationId="{13804926-4FF2-4251-B6F0-A639B6F96DC0}"/>
          </ac:spMkLst>
        </pc:spChg>
        <pc:spChg chg="add mod">
          <ac:chgData name="Makaya Stone" userId="S::makaya.stone@supportum.org::6d2f3cf0-3f07-4567-a0cc-f5669dcaea76" providerId="AD" clId="Web-{7F56D05B-DFA6-FCB9-C103-4CAD089658DC}" dt="2021-09-14T16:23:35.036" v="461"/>
          <ac:spMkLst>
            <pc:docMk/>
            <pc:sldMk cId="1270296678" sldId="258"/>
            <ac:spMk id="11" creationId="{C405E0ED-6C25-4C1F-9081-4D6EC346E7CF}"/>
          </ac:spMkLst>
        </pc:spChg>
        <pc:spChg chg="add del mod">
          <ac:chgData name="Makaya Stone" userId="S::makaya.stone@supportum.org::6d2f3cf0-3f07-4567-a0cc-f5669dcaea76" providerId="AD" clId="Web-{7F56D05B-DFA6-FCB9-C103-4CAD089658DC}" dt="2021-09-14T16:59:09.902" v="564"/>
          <ac:spMkLst>
            <pc:docMk/>
            <pc:sldMk cId="1270296678" sldId="258"/>
            <ac:spMk id="14" creationId="{162B1DDE-E86B-4670-8DDA-DC8287AB52FF}"/>
          </ac:spMkLst>
        </pc:spChg>
        <pc:spChg chg="add mod">
          <ac:chgData name="Makaya Stone" userId="S::makaya.stone@supportum.org::6d2f3cf0-3f07-4567-a0cc-f5669dcaea76" providerId="AD" clId="Web-{7F56D05B-DFA6-FCB9-C103-4CAD089658DC}" dt="2021-09-14T17:01:43.856" v="578" actId="1076"/>
          <ac:spMkLst>
            <pc:docMk/>
            <pc:sldMk cId="1270296678" sldId="258"/>
            <ac:spMk id="15" creationId="{FAE09A49-D33A-4F42-B0C9-285AE19F34D2}"/>
          </ac:spMkLst>
        </pc:spChg>
        <pc:spChg chg="add mod">
          <ac:chgData name="Makaya Stone" userId="S::makaya.stone@supportum.org::6d2f3cf0-3f07-4567-a0cc-f5669dcaea76" providerId="AD" clId="Web-{7F56D05B-DFA6-FCB9-C103-4CAD089658DC}" dt="2021-09-14T17:04:02.512" v="594"/>
          <ac:spMkLst>
            <pc:docMk/>
            <pc:sldMk cId="1270296678" sldId="258"/>
            <ac:spMk id="16" creationId="{F8BF5E1B-68D2-4434-B8D7-FA8D2AA9535B}"/>
          </ac:spMkLst>
        </pc:spChg>
        <pc:graphicFrameChg chg="add mod modGraphic">
          <ac:chgData name="Makaya Stone" userId="S::makaya.stone@supportum.org::6d2f3cf0-3f07-4567-a0cc-f5669dcaea76" providerId="AD" clId="Web-{7F56D05B-DFA6-FCB9-C103-4CAD089658DC}" dt="2021-09-14T17:01:57.137" v="582" actId="1076"/>
          <ac:graphicFrameMkLst>
            <pc:docMk/>
            <pc:sldMk cId="1270296678" sldId="258"/>
            <ac:graphicFrameMk id="9" creationId="{3900C63A-61AA-4980-9F5E-B4CB50ED9F8C}"/>
          </ac:graphicFrameMkLst>
        </pc:graphicFrameChg>
        <pc:picChg chg="add mod">
          <ac:chgData name="Makaya Stone" userId="S::makaya.stone@supportum.org::6d2f3cf0-3f07-4567-a0cc-f5669dcaea76" providerId="AD" clId="Web-{7F56D05B-DFA6-FCB9-C103-4CAD089658DC}" dt="2021-09-14T17:02:02.403" v="584" actId="1076"/>
          <ac:picMkLst>
            <pc:docMk/>
            <pc:sldMk cId="1270296678" sldId="258"/>
            <ac:picMk id="13" creationId="{DAFC8A99-61CE-4462-8CFE-4E6DFF05992A}"/>
          </ac:picMkLst>
        </pc:picChg>
      </pc:sldChg>
      <pc:sldChg chg="addSp modSp">
        <pc:chgData name="Makaya Stone" userId="S::makaya.stone@supportum.org::6d2f3cf0-3f07-4567-a0cc-f5669dcaea76" providerId="AD" clId="Web-{7F56D05B-DFA6-FCB9-C103-4CAD089658DC}" dt="2021-09-14T19:01:57.189" v="949" actId="20577"/>
        <pc:sldMkLst>
          <pc:docMk/>
          <pc:sldMk cId="342785314" sldId="260"/>
        </pc:sldMkLst>
        <pc:spChg chg="add mod">
          <ac:chgData name="Makaya Stone" userId="S::makaya.stone@supportum.org::6d2f3cf0-3f07-4567-a0cc-f5669dcaea76" providerId="AD" clId="Web-{7F56D05B-DFA6-FCB9-C103-4CAD089658DC}" dt="2021-09-14T18:56:58.451" v="915" actId="14100"/>
          <ac:spMkLst>
            <pc:docMk/>
            <pc:sldMk cId="342785314" sldId="260"/>
            <ac:spMk id="2" creationId="{E2D1AB5D-CC10-45D6-AE2D-88905C234D5C}"/>
          </ac:spMkLst>
        </pc:spChg>
        <pc:spChg chg="add mod">
          <ac:chgData name="Makaya Stone" userId="S::makaya.stone@supportum.org::6d2f3cf0-3f07-4567-a0cc-f5669dcaea76" providerId="AD" clId="Web-{7F56D05B-DFA6-FCB9-C103-4CAD089658DC}" dt="2021-09-14T18:57:01.701" v="916" actId="1076"/>
          <ac:spMkLst>
            <pc:docMk/>
            <pc:sldMk cId="342785314" sldId="260"/>
            <ac:spMk id="3" creationId="{F1A7055C-425F-4428-8785-36194AA5776D}"/>
          </ac:spMkLst>
        </pc:spChg>
        <pc:spChg chg="add mod">
          <ac:chgData name="Makaya Stone" userId="S::makaya.stone@supportum.org::6d2f3cf0-3f07-4567-a0cc-f5669dcaea76" providerId="AD" clId="Web-{7F56D05B-DFA6-FCB9-C103-4CAD089658DC}" dt="2021-09-14T19:01:57.189" v="949" actId="20577"/>
          <ac:spMkLst>
            <pc:docMk/>
            <pc:sldMk cId="342785314" sldId="260"/>
            <ac:spMk id="6" creationId="{95728B1E-877C-4EAC-944D-AA6E3A023EF4}"/>
          </ac:spMkLst>
        </pc:spChg>
      </pc:sldChg>
      <pc:sldChg chg="addSp modSp">
        <pc:chgData name="Makaya Stone" userId="S::makaya.stone@supportum.org::6d2f3cf0-3f07-4567-a0cc-f5669dcaea76" providerId="AD" clId="Web-{7F56D05B-DFA6-FCB9-C103-4CAD089658DC}" dt="2021-09-14T19:05:51.504" v="988" actId="20577"/>
        <pc:sldMkLst>
          <pc:docMk/>
          <pc:sldMk cId="161915449" sldId="261"/>
        </pc:sldMkLst>
        <pc:spChg chg="add mod">
          <ac:chgData name="Makaya Stone" userId="S::makaya.stone@supportum.org::6d2f3cf0-3f07-4567-a0cc-f5669dcaea76" providerId="AD" clId="Web-{7F56D05B-DFA6-FCB9-C103-4CAD089658DC}" dt="2021-09-14T19:04:21.269" v="966" actId="688"/>
          <ac:spMkLst>
            <pc:docMk/>
            <pc:sldMk cId="161915449" sldId="261"/>
            <ac:spMk id="2" creationId="{CD5F8CE6-98BA-49FA-BAD8-D1CADCE5314E}"/>
          </ac:spMkLst>
        </pc:spChg>
        <pc:spChg chg="add mod">
          <ac:chgData name="Makaya Stone" userId="S::makaya.stone@supportum.org::6d2f3cf0-3f07-4567-a0cc-f5669dcaea76" providerId="AD" clId="Web-{7F56D05B-DFA6-FCB9-C103-4CAD089658DC}" dt="2021-09-14T19:04:15.972" v="965" actId="1076"/>
          <ac:spMkLst>
            <pc:docMk/>
            <pc:sldMk cId="161915449" sldId="261"/>
            <ac:spMk id="3" creationId="{EDF646C8-F50C-40B8-95DC-BC3163BBD195}"/>
          </ac:spMkLst>
        </pc:spChg>
        <pc:spChg chg="add mod">
          <ac:chgData name="Makaya Stone" userId="S::makaya.stone@supportum.org::6d2f3cf0-3f07-4567-a0cc-f5669dcaea76" providerId="AD" clId="Web-{7F56D05B-DFA6-FCB9-C103-4CAD089658DC}" dt="2021-09-14T19:05:51.504" v="988" actId="20577"/>
          <ac:spMkLst>
            <pc:docMk/>
            <pc:sldMk cId="161915449" sldId="261"/>
            <ac:spMk id="7" creationId="{7B3BB76E-A9F0-40B9-A3F1-B0CE62D8DB3E}"/>
          </ac:spMkLst>
        </pc:spChg>
      </pc:sldChg>
      <pc:sldChg chg="addSp modSp">
        <pc:chgData name="Makaya Stone" userId="S::makaya.stone@supportum.org::6d2f3cf0-3f07-4567-a0cc-f5669dcaea76" providerId="AD" clId="Web-{7F56D05B-DFA6-FCB9-C103-4CAD089658DC}" dt="2021-09-14T19:16:34.403" v="1164" actId="1076"/>
        <pc:sldMkLst>
          <pc:docMk/>
          <pc:sldMk cId="642913134" sldId="262"/>
        </pc:sldMkLst>
        <pc:spChg chg="add mod">
          <ac:chgData name="Makaya Stone" userId="S::makaya.stone@supportum.org::6d2f3cf0-3f07-4567-a0cc-f5669dcaea76" providerId="AD" clId="Web-{7F56D05B-DFA6-FCB9-C103-4CAD089658DC}" dt="2021-09-14T19:13:50.151" v="1137" actId="1076"/>
          <ac:spMkLst>
            <pc:docMk/>
            <pc:sldMk cId="642913134" sldId="262"/>
            <ac:spMk id="2" creationId="{96CC48E8-D92D-44AD-AFB4-944F0A388F33}"/>
          </ac:spMkLst>
        </pc:spChg>
        <pc:spChg chg="add mod">
          <ac:chgData name="Makaya Stone" userId="S::makaya.stone@supportum.org::6d2f3cf0-3f07-4567-a0cc-f5669dcaea76" providerId="AD" clId="Web-{7F56D05B-DFA6-FCB9-C103-4CAD089658DC}" dt="2021-09-14T19:13:50.166" v="1138" actId="1076"/>
          <ac:spMkLst>
            <pc:docMk/>
            <pc:sldMk cId="642913134" sldId="262"/>
            <ac:spMk id="3" creationId="{7FA8A31C-3C95-40FE-A4A3-5C2324716BBB}"/>
          </ac:spMkLst>
        </pc:spChg>
        <pc:spChg chg="add mod">
          <ac:chgData name="Makaya Stone" userId="S::makaya.stone@supportum.org::6d2f3cf0-3f07-4567-a0cc-f5669dcaea76" providerId="AD" clId="Web-{7F56D05B-DFA6-FCB9-C103-4CAD089658DC}" dt="2021-09-14T19:16:34.403" v="1164" actId="1076"/>
          <ac:spMkLst>
            <pc:docMk/>
            <pc:sldMk cId="642913134" sldId="262"/>
            <ac:spMk id="7" creationId="{F8E04DD8-4DEC-4286-A5DF-F6F88E93E30C}"/>
          </ac:spMkLst>
        </pc:spChg>
      </pc:sldChg>
      <pc:sldChg chg="modSp">
        <pc:chgData name="Makaya Stone" userId="S::makaya.stone@supportum.org::6d2f3cf0-3f07-4567-a0cc-f5669dcaea76" providerId="AD" clId="Web-{7F56D05B-DFA6-FCB9-C103-4CAD089658DC}" dt="2021-09-13T20:48:09.080" v="88"/>
        <pc:sldMkLst>
          <pc:docMk/>
          <pc:sldMk cId="3553094895" sldId="268"/>
        </pc:sldMkLst>
        <pc:graphicFrameChg chg="mod modGraphic">
          <ac:chgData name="Makaya Stone" userId="S::makaya.stone@supportum.org::6d2f3cf0-3f07-4567-a0cc-f5669dcaea76" providerId="AD" clId="Web-{7F56D05B-DFA6-FCB9-C103-4CAD089658DC}" dt="2021-09-13T20:48:09.080" v="88"/>
          <ac:graphicFrameMkLst>
            <pc:docMk/>
            <pc:sldMk cId="3553094895" sldId="268"/>
            <ac:graphicFrameMk id="4" creationId="{79DDAB2C-066F-45CC-A18F-BE87DD208A05}"/>
          </ac:graphicFrameMkLst>
        </pc:graphicFrameChg>
      </pc:sldChg>
      <pc:sldChg chg="addSp delSp modSp new">
        <pc:chgData name="Makaya Stone" userId="S::makaya.stone@supportum.org::6d2f3cf0-3f07-4567-a0cc-f5669dcaea76" providerId="AD" clId="Web-{7F56D05B-DFA6-FCB9-C103-4CAD089658DC}" dt="2021-09-14T18:03:25.558" v="880" actId="1076"/>
        <pc:sldMkLst>
          <pc:docMk/>
          <pc:sldMk cId="1537146008" sldId="269"/>
        </pc:sldMkLst>
        <pc:spChg chg="del">
          <ac:chgData name="Makaya Stone" userId="S::makaya.stone@supportum.org::6d2f3cf0-3f07-4567-a0cc-f5669dcaea76" providerId="AD" clId="Web-{7F56D05B-DFA6-FCB9-C103-4CAD089658DC}" dt="2021-09-14T17:55:44.040" v="746"/>
          <ac:spMkLst>
            <pc:docMk/>
            <pc:sldMk cId="1537146008" sldId="269"/>
            <ac:spMk id="2" creationId="{942EAF71-2931-4A2B-BCC9-C92AC9A95B3F}"/>
          </ac:spMkLst>
        </pc:spChg>
        <pc:spChg chg="del">
          <ac:chgData name="Makaya Stone" userId="S::makaya.stone@supportum.org::6d2f3cf0-3f07-4567-a0cc-f5669dcaea76" providerId="AD" clId="Web-{7F56D05B-DFA6-FCB9-C103-4CAD089658DC}" dt="2021-09-14T17:55:46.166" v="747"/>
          <ac:spMkLst>
            <pc:docMk/>
            <pc:sldMk cId="1537146008" sldId="269"/>
            <ac:spMk id="3" creationId="{5E55B9F0-F69A-4D56-B263-163C433CD749}"/>
          </ac:spMkLst>
        </pc:spChg>
        <pc:spChg chg="add mod">
          <ac:chgData name="Makaya Stone" userId="S::makaya.stone@supportum.org::6d2f3cf0-3f07-4567-a0cc-f5669dcaea76" providerId="AD" clId="Web-{7F56D05B-DFA6-FCB9-C103-4CAD089658DC}" dt="2021-09-14T17:56:15.557" v="766" actId="14100"/>
          <ac:spMkLst>
            <pc:docMk/>
            <pc:sldMk cId="1537146008" sldId="269"/>
            <ac:spMk id="5" creationId="{221AE5A3-E84C-4DEA-B5DB-078D7FF6EE91}"/>
          </ac:spMkLst>
        </pc:spChg>
        <pc:spChg chg="add mod">
          <ac:chgData name="Makaya Stone" userId="S::makaya.stone@supportum.org::6d2f3cf0-3f07-4567-a0cc-f5669dcaea76" providerId="AD" clId="Web-{7F56D05B-DFA6-FCB9-C103-4CAD089658DC}" dt="2021-09-14T17:56:27.651" v="770" actId="20577"/>
          <ac:spMkLst>
            <pc:docMk/>
            <pc:sldMk cId="1537146008" sldId="269"/>
            <ac:spMk id="7" creationId="{07EBEA5D-321A-4E23-BD16-A045CE884858}"/>
          </ac:spMkLst>
        </pc:spChg>
        <pc:spChg chg="add mod">
          <ac:chgData name="Makaya Stone" userId="S::makaya.stone@supportum.org::6d2f3cf0-3f07-4567-a0cc-f5669dcaea76" providerId="AD" clId="Web-{7F56D05B-DFA6-FCB9-C103-4CAD089658DC}" dt="2021-09-14T17:57:04.231" v="779" actId="1076"/>
          <ac:spMkLst>
            <pc:docMk/>
            <pc:sldMk cId="1537146008" sldId="269"/>
            <ac:spMk id="8" creationId="{472D7A80-DBB0-4962-8857-9982662D1A24}"/>
          </ac:spMkLst>
        </pc:spChg>
        <pc:spChg chg="add mod">
          <ac:chgData name="Makaya Stone" userId="S::makaya.stone@supportum.org::6d2f3cf0-3f07-4567-a0cc-f5669dcaea76" providerId="AD" clId="Web-{7F56D05B-DFA6-FCB9-C103-4CAD089658DC}" dt="2021-09-14T17:59:32.815" v="844" actId="1076"/>
          <ac:spMkLst>
            <pc:docMk/>
            <pc:sldMk cId="1537146008" sldId="269"/>
            <ac:spMk id="9" creationId="{5A740D88-E991-485B-AAA5-54997E0AA177}"/>
          </ac:spMkLst>
        </pc:spChg>
        <pc:spChg chg="add mod">
          <ac:chgData name="Makaya Stone" userId="S::makaya.stone@supportum.org::6d2f3cf0-3f07-4567-a0cc-f5669dcaea76" providerId="AD" clId="Web-{7F56D05B-DFA6-FCB9-C103-4CAD089658DC}" dt="2021-09-14T18:02:44.932" v="871" actId="20577"/>
          <ac:spMkLst>
            <pc:docMk/>
            <pc:sldMk cId="1537146008" sldId="269"/>
            <ac:spMk id="10" creationId="{1F3C0525-CF67-4AE4-BE66-E993A584260F}"/>
          </ac:spMkLst>
        </pc:spChg>
        <pc:picChg chg="add mod">
          <ac:chgData name="Makaya Stone" userId="S::makaya.stone@supportum.org::6d2f3cf0-3f07-4567-a0cc-f5669dcaea76" providerId="AD" clId="Web-{7F56D05B-DFA6-FCB9-C103-4CAD089658DC}" dt="2021-09-14T18:03:21.746" v="879" actId="1076"/>
          <ac:picMkLst>
            <pc:docMk/>
            <pc:sldMk cId="1537146008" sldId="269"/>
            <ac:picMk id="12" creationId="{BB2C4606-24F5-4F2E-BBF7-75E81862C745}"/>
          </ac:picMkLst>
        </pc:picChg>
        <pc:picChg chg="add mod">
          <ac:chgData name="Makaya Stone" userId="S::makaya.stone@supportum.org::6d2f3cf0-3f07-4567-a0cc-f5669dcaea76" providerId="AD" clId="Web-{7F56D05B-DFA6-FCB9-C103-4CAD089658DC}" dt="2021-09-14T18:03:25.558" v="880" actId="1076"/>
          <ac:picMkLst>
            <pc:docMk/>
            <pc:sldMk cId="1537146008" sldId="269"/>
            <ac:picMk id="14" creationId="{7FF2E24A-788E-412D-9C9C-0040FDF3B38B}"/>
          </ac:picMkLst>
        </pc:picChg>
      </pc:sldChg>
      <pc:sldChg chg="addSp delSp modSp new">
        <pc:chgData name="Makaya Stone" userId="S::makaya.stone@supportum.org::6d2f3cf0-3f07-4567-a0cc-f5669dcaea76" providerId="AD" clId="Web-{7F56D05B-DFA6-FCB9-C103-4CAD089658DC}" dt="2021-09-14T19:24:53.924" v="1283" actId="1076"/>
        <pc:sldMkLst>
          <pc:docMk/>
          <pc:sldMk cId="732791588" sldId="270"/>
        </pc:sldMkLst>
        <pc:spChg chg="del">
          <ac:chgData name="Makaya Stone" userId="S::makaya.stone@supportum.org::6d2f3cf0-3f07-4567-a0cc-f5669dcaea76" providerId="AD" clId="Web-{7F56D05B-DFA6-FCB9-C103-4CAD089658DC}" dt="2021-09-14T19:15:00.152" v="1146"/>
          <ac:spMkLst>
            <pc:docMk/>
            <pc:sldMk cId="732791588" sldId="270"/>
            <ac:spMk id="2" creationId="{47FDDBA0-ADF6-446B-8134-70CD23B4DD2D}"/>
          </ac:spMkLst>
        </pc:spChg>
        <pc:spChg chg="del">
          <ac:chgData name="Makaya Stone" userId="S::makaya.stone@supportum.org::6d2f3cf0-3f07-4567-a0cc-f5669dcaea76" providerId="AD" clId="Web-{7F56D05B-DFA6-FCB9-C103-4CAD089658DC}" dt="2021-09-14T19:15:02.027" v="1147"/>
          <ac:spMkLst>
            <pc:docMk/>
            <pc:sldMk cId="732791588" sldId="270"/>
            <ac:spMk id="3" creationId="{8BB0F75B-FB41-430B-A016-5038D53653B9}"/>
          </ac:spMkLst>
        </pc:spChg>
        <pc:spChg chg="add">
          <ac:chgData name="Makaya Stone" userId="S::makaya.stone@supportum.org::6d2f3cf0-3f07-4567-a0cc-f5669dcaea76" providerId="AD" clId="Web-{7F56D05B-DFA6-FCB9-C103-4CAD089658DC}" dt="2021-09-14T19:15:09.667" v="1148"/>
          <ac:spMkLst>
            <pc:docMk/>
            <pc:sldMk cId="732791588" sldId="270"/>
            <ac:spMk id="5" creationId="{0342C3A1-E5C1-40ED-921F-0A36345FBC3E}"/>
          </ac:spMkLst>
        </pc:spChg>
        <pc:spChg chg="add del">
          <ac:chgData name="Makaya Stone" userId="S::makaya.stone@supportum.org::6d2f3cf0-3f07-4567-a0cc-f5669dcaea76" providerId="AD" clId="Web-{7F56D05B-DFA6-FCB9-C103-4CAD089658DC}" dt="2021-09-14T19:24:31.409" v="1279"/>
          <ac:spMkLst>
            <pc:docMk/>
            <pc:sldMk cId="732791588" sldId="270"/>
            <ac:spMk id="7" creationId="{FBFE7A92-55DB-4696-8AC0-FD782C8235EC}"/>
          </ac:spMkLst>
        </pc:spChg>
        <pc:spChg chg="add mod">
          <ac:chgData name="Makaya Stone" userId="S::makaya.stone@supportum.org::6d2f3cf0-3f07-4567-a0cc-f5669dcaea76" providerId="AD" clId="Web-{7F56D05B-DFA6-FCB9-C103-4CAD089658DC}" dt="2021-09-14T19:17:15.419" v="1172" actId="1076"/>
          <ac:spMkLst>
            <pc:docMk/>
            <pc:sldMk cId="732791588" sldId="270"/>
            <ac:spMk id="9" creationId="{8AC9E4B9-28C3-4425-A545-29FA37403C4E}"/>
          </ac:spMkLst>
        </pc:spChg>
        <pc:spChg chg="add mod">
          <ac:chgData name="Makaya Stone" userId="S::makaya.stone@supportum.org::6d2f3cf0-3f07-4567-a0cc-f5669dcaea76" providerId="AD" clId="Web-{7F56D05B-DFA6-FCB9-C103-4CAD089658DC}" dt="2021-09-14T19:17:01.825" v="1169" actId="1076"/>
          <ac:spMkLst>
            <pc:docMk/>
            <pc:sldMk cId="732791588" sldId="270"/>
            <ac:spMk id="10" creationId="{368039A7-2751-4E4B-BB65-F19C6CF3E595}"/>
          </ac:spMkLst>
        </pc:spChg>
        <pc:spChg chg="add mod">
          <ac:chgData name="Makaya Stone" userId="S::makaya.stone@supportum.org::6d2f3cf0-3f07-4567-a0cc-f5669dcaea76" providerId="AD" clId="Web-{7F56D05B-DFA6-FCB9-C103-4CAD089658DC}" dt="2021-09-14T19:24:15.440" v="1275" actId="14100"/>
          <ac:spMkLst>
            <pc:docMk/>
            <pc:sldMk cId="732791588" sldId="270"/>
            <ac:spMk id="11" creationId="{8117D797-7CFC-4021-AD34-0A376AC508CC}"/>
          </ac:spMkLst>
        </pc:spChg>
        <pc:picChg chg="add mod modCrop">
          <ac:chgData name="Makaya Stone" userId="S::makaya.stone@supportum.org::6d2f3cf0-3f07-4567-a0cc-f5669dcaea76" providerId="AD" clId="Web-{7F56D05B-DFA6-FCB9-C103-4CAD089658DC}" dt="2021-09-14T19:23:49.533" v="1270" actId="1076"/>
          <ac:picMkLst>
            <pc:docMk/>
            <pc:sldMk cId="732791588" sldId="270"/>
            <ac:picMk id="12" creationId="{5ADE432F-90AD-4E15-8872-D2AF93627C04}"/>
          </ac:picMkLst>
        </pc:picChg>
        <pc:picChg chg="add mod">
          <ac:chgData name="Makaya Stone" userId="S::makaya.stone@supportum.org::6d2f3cf0-3f07-4567-a0cc-f5669dcaea76" providerId="AD" clId="Web-{7F56D05B-DFA6-FCB9-C103-4CAD089658DC}" dt="2021-09-14T19:24:53.924" v="1283" actId="1076"/>
          <ac:picMkLst>
            <pc:docMk/>
            <pc:sldMk cId="732791588" sldId="270"/>
            <ac:picMk id="13" creationId="{98D692EA-B3A8-4875-AD77-B4C6B5E5D441}"/>
          </ac:picMkLst>
        </pc:picChg>
      </pc:sldChg>
    </pc:docChg>
  </pc:docChgLst>
  <pc:docChgLst>
    <pc:chgData name="Makaya Stone" userId="S::makaya.stone@supportum.org::6d2f3cf0-3f07-4567-a0cc-f5669dcaea76" providerId="AD" clId="Web-{63DBD367-5FB6-4DF8-5FBC-8CF1E63EB044}"/>
    <pc:docChg chg="modSld">
      <pc:chgData name="Makaya Stone" userId="S::makaya.stone@supportum.org::6d2f3cf0-3f07-4567-a0cc-f5669dcaea76" providerId="AD" clId="Web-{63DBD367-5FB6-4DF8-5FBC-8CF1E63EB044}" dt="2021-08-31T15:45:46.012" v="177"/>
      <pc:docMkLst>
        <pc:docMk/>
      </pc:docMkLst>
      <pc:sldChg chg="addSp delSp modSp">
        <pc:chgData name="Makaya Stone" userId="S::makaya.stone@supportum.org::6d2f3cf0-3f07-4567-a0cc-f5669dcaea76" providerId="AD" clId="Web-{63DBD367-5FB6-4DF8-5FBC-8CF1E63EB044}" dt="2021-08-31T15:45:46.012" v="177"/>
        <pc:sldMkLst>
          <pc:docMk/>
          <pc:sldMk cId="109857222" sldId="256"/>
        </pc:sldMkLst>
        <pc:spChg chg="add del mod">
          <ac:chgData name="Makaya Stone" userId="S::makaya.stone@supportum.org::6d2f3cf0-3f07-4567-a0cc-f5669dcaea76" providerId="AD" clId="Web-{63DBD367-5FB6-4DF8-5FBC-8CF1E63EB044}" dt="2021-08-31T15:15:58.834" v="33"/>
          <ac:spMkLst>
            <pc:docMk/>
            <pc:sldMk cId="109857222" sldId="256"/>
            <ac:spMk id="2" creationId="{810D5B67-D879-4324-A621-45AAD8A19AD1}"/>
          </ac:spMkLst>
        </pc:spChg>
        <pc:spChg chg="add del mod">
          <ac:chgData name="Makaya Stone" userId="S::makaya.stone@supportum.org::6d2f3cf0-3f07-4567-a0cc-f5669dcaea76" providerId="AD" clId="Web-{63DBD367-5FB6-4DF8-5FBC-8CF1E63EB044}" dt="2021-08-31T15:15:55.365" v="32"/>
          <ac:spMkLst>
            <pc:docMk/>
            <pc:sldMk cId="109857222" sldId="256"/>
            <ac:spMk id="3" creationId="{3974F4D9-127B-4E77-B8CF-BBD48EB95538}"/>
          </ac:spMkLst>
        </pc:spChg>
        <pc:spChg chg="add del mod">
          <ac:chgData name="Makaya Stone" userId="S::makaya.stone@supportum.org::6d2f3cf0-3f07-4567-a0cc-f5669dcaea76" providerId="AD" clId="Web-{63DBD367-5FB6-4DF8-5FBC-8CF1E63EB044}" dt="2021-08-31T15:39:42.686" v="136"/>
          <ac:spMkLst>
            <pc:docMk/>
            <pc:sldMk cId="109857222" sldId="256"/>
            <ac:spMk id="4" creationId="{EA083A12-C742-49A2-823D-8F09BD5B55CE}"/>
          </ac:spMkLst>
        </pc:spChg>
        <pc:spChg chg="add del mod">
          <ac:chgData name="Makaya Stone" userId="S::makaya.stone@supportum.org::6d2f3cf0-3f07-4567-a0cc-f5669dcaea76" providerId="AD" clId="Web-{63DBD367-5FB6-4DF8-5FBC-8CF1E63EB044}" dt="2021-08-31T15:39:44.795" v="137"/>
          <ac:spMkLst>
            <pc:docMk/>
            <pc:sldMk cId="109857222" sldId="256"/>
            <ac:spMk id="5" creationId="{B2DF0524-5B5F-4728-81E9-30BD6AEB4911}"/>
          </ac:spMkLst>
        </pc:spChg>
        <pc:spChg chg="add mod ord">
          <ac:chgData name="Makaya Stone" userId="S::makaya.stone@supportum.org::6d2f3cf0-3f07-4567-a0cc-f5669dcaea76" providerId="AD" clId="Web-{63DBD367-5FB6-4DF8-5FBC-8CF1E63EB044}" dt="2021-08-31T15:45:46.012" v="177"/>
          <ac:spMkLst>
            <pc:docMk/>
            <pc:sldMk cId="109857222" sldId="256"/>
            <ac:spMk id="10" creationId="{70CA2B51-DF30-4920-AFE4-DACE6C4C6D75}"/>
          </ac:spMkLst>
        </pc:spChg>
        <pc:spChg chg="add mod">
          <ac:chgData name="Makaya Stone" userId="S::makaya.stone@supportum.org::6d2f3cf0-3f07-4567-a0cc-f5669dcaea76" providerId="AD" clId="Web-{63DBD367-5FB6-4DF8-5FBC-8CF1E63EB044}" dt="2021-08-31T15:40:53.514" v="161" actId="20577"/>
          <ac:spMkLst>
            <pc:docMk/>
            <pc:sldMk cId="109857222" sldId="256"/>
            <ac:spMk id="11" creationId="{2FABF5AC-543D-4D4D-BBB3-898F4036E293}"/>
          </ac:spMkLst>
        </pc:spChg>
        <pc:picChg chg="add del mod">
          <ac:chgData name="Makaya Stone" userId="S::makaya.stone@supportum.org::6d2f3cf0-3f07-4567-a0cc-f5669dcaea76" providerId="AD" clId="Web-{63DBD367-5FB6-4DF8-5FBC-8CF1E63EB044}" dt="2021-08-31T15:39:46.795" v="138"/>
          <ac:picMkLst>
            <pc:docMk/>
            <pc:sldMk cId="109857222" sldId="256"/>
            <ac:picMk id="6" creationId="{FFD06622-BC71-4037-98EC-D41F2A318E30}"/>
          </ac:picMkLst>
        </pc:picChg>
        <pc:picChg chg="add del mod">
          <ac:chgData name="Makaya Stone" userId="S::makaya.stone@supportum.org::6d2f3cf0-3f07-4567-a0cc-f5669dcaea76" providerId="AD" clId="Web-{63DBD367-5FB6-4DF8-5FBC-8CF1E63EB044}" dt="2021-08-31T15:39:48.311" v="139"/>
          <ac:picMkLst>
            <pc:docMk/>
            <pc:sldMk cId="109857222" sldId="256"/>
            <ac:picMk id="7" creationId="{2D0A77E2-7A9D-494A-9E96-4BF93E43F718}"/>
          </ac:picMkLst>
        </pc:picChg>
        <pc:picChg chg="add mod ord">
          <ac:chgData name="Makaya Stone" userId="S::makaya.stone@supportum.org::6d2f3cf0-3f07-4567-a0cc-f5669dcaea76" providerId="AD" clId="Web-{63DBD367-5FB6-4DF8-5FBC-8CF1E63EB044}" dt="2021-08-31T15:44:35.387" v="174" actId="1076"/>
          <ac:picMkLst>
            <pc:docMk/>
            <pc:sldMk cId="109857222" sldId="256"/>
            <ac:picMk id="8" creationId="{8176F293-1BFA-4673-9DDF-180D6B3366EF}"/>
          </ac:picMkLst>
        </pc:picChg>
        <pc:picChg chg="add mod">
          <ac:chgData name="Makaya Stone" userId="S::makaya.stone@supportum.org::6d2f3cf0-3f07-4567-a0cc-f5669dcaea76" providerId="AD" clId="Web-{63DBD367-5FB6-4DF8-5FBC-8CF1E63EB044}" dt="2021-08-31T15:44:36.887" v="175" actId="1076"/>
          <ac:picMkLst>
            <pc:docMk/>
            <pc:sldMk cId="109857222" sldId="256"/>
            <ac:picMk id="9" creationId="{2AE01549-3CA4-4E9D-B4ED-5B8E3D22DA1C}"/>
          </ac:picMkLst>
        </pc:picChg>
      </pc:sldChg>
    </pc:docChg>
  </pc:docChgLst>
  <pc:docChgLst>
    <pc:chgData name="Makaya Stone" userId="S::makaya.stone@supportum.org::6d2f3cf0-3f07-4567-a0cc-f5669dcaea76" providerId="AD" clId="Web-{3B258C75-E98A-316E-38C2-A7A76E04AA56}"/>
    <pc:docChg chg="modSld">
      <pc:chgData name="Makaya Stone" userId="S::makaya.stone@supportum.org::6d2f3cf0-3f07-4567-a0cc-f5669dcaea76" providerId="AD" clId="Web-{3B258C75-E98A-316E-38C2-A7A76E04AA56}" dt="2021-09-17T15:14:41.116" v="59" actId="1076"/>
      <pc:docMkLst>
        <pc:docMk/>
      </pc:docMkLst>
      <pc:sldChg chg="addSp delSp modSp">
        <pc:chgData name="Makaya Stone" userId="S::makaya.stone@supportum.org::6d2f3cf0-3f07-4567-a0cc-f5669dcaea76" providerId="AD" clId="Web-{3B258C75-E98A-316E-38C2-A7A76E04AA56}" dt="2021-09-17T15:14:41.116" v="59" actId="1076"/>
        <pc:sldMkLst>
          <pc:docMk/>
          <pc:sldMk cId="754312141" sldId="257"/>
        </pc:sldMkLst>
        <pc:spChg chg="mod">
          <ac:chgData name="Makaya Stone" userId="S::makaya.stone@supportum.org::6d2f3cf0-3f07-4567-a0cc-f5669dcaea76" providerId="AD" clId="Web-{3B258C75-E98A-316E-38C2-A7A76E04AA56}" dt="2021-09-17T15:14:28.834" v="56" actId="1076"/>
          <ac:spMkLst>
            <pc:docMk/>
            <pc:sldMk cId="754312141" sldId="257"/>
            <ac:spMk id="5" creationId="{DA555102-B7BC-4353-AF99-B59125C01EA1}"/>
          </ac:spMkLst>
        </pc:spChg>
        <pc:spChg chg="mod">
          <ac:chgData name="Makaya Stone" userId="S::makaya.stone@supportum.org::6d2f3cf0-3f07-4567-a0cc-f5669dcaea76" providerId="AD" clId="Web-{3B258C75-E98A-316E-38C2-A7A76E04AA56}" dt="2021-09-17T15:14:41.116" v="59" actId="1076"/>
          <ac:spMkLst>
            <pc:docMk/>
            <pc:sldMk cId="754312141" sldId="257"/>
            <ac:spMk id="7" creationId="{49ACDAB4-7741-40E8-A20C-03B5182D0539}"/>
          </ac:spMkLst>
        </pc:spChg>
        <pc:spChg chg="add del mod">
          <ac:chgData name="Makaya Stone" userId="S::makaya.stone@supportum.org::6d2f3cf0-3f07-4567-a0cc-f5669dcaea76" providerId="AD" clId="Web-{3B258C75-E98A-316E-38C2-A7A76E04AA56}" dt="2021-09-17T15:14:02.147" v="42"/>
          <ac:spMkLst>
            <pc:docMk/>
            <pc:sldMk cId="754312141" sldId="257"/>
            <ac:spMk id="8" creationId="{9F63189E-B91D-418C-986A-56AC7D66B1AF}"/>
          </ac:spMkLst>
        </pc:spChg>
        <pc:spChg chg="add del mod">
          <ac:chgData name="Makaya Stone" userId="S::makaya.stone@supportum.org::6d2f3cf0-3f07-4567-a0cc-f5669dcaea76" providerId="AD" clId="Web-{3B258C75-E98A-316E-38C2-A7A76E04AA56}" dt="2021-09-17T15:14:23.756" v="55" actId="1076"/>
          <ac:spMkLst>
            <pc:docMk/>
            <pc:sldMk cId="754312141" sldId="257"/>
            <ac:spMk id="10" creationId="{FECA8143-5217-49A6-BD09-FF72DD5B39A3}"/>
          </ac:spMkLst>
        </pc:spChg>
        <pc:picChg chg="mod">
          <ac:chgData name="Makaya Stone" userId="S::makaya.stone@supportum.org::6d2f3cf0-3f07-4567-a0cc-f5669dcaea76" providerId="AD" clId="Web-{3B258C75-E98A-316E-38C2-A7A76E04AA56}" dt="2021-09-17T15:14:41.084" v="57" actId="1076"/>
          <ac:picMkLst>
            <pc:docMk/>
            <pc:sldMk cId="754312141" sldId="257"/>
            <ac:picMk id="3" creationId="{388A4AA2-1472-43DF-BB84-10CA7B1F5BCA}"/>
          </ac:picMkLst>
        </pc:picChg>
        <pc:picChg chg="mod">
          <ac:chgData name="Makaya Stone" userId="S::makaya.stone@supportum.org::6d2f3cf0-3f07-4567-a0cc-f5669dcaea76" providerId="AD" clId="Web-{3B258C75-E98A-316E-38C2-A7A76E04AA56}" dt="2021-09-17T15:14:41.100" v="58" actId="1076"/>
          <ac:picMkLst>
            <pc:docMk/>
            <pc:sldMk cId="754312141" sldId="257"/>
            <ac:picMk id="4" creationId="{4C0EF385-6D39-41B5-AC30-E401FDDBA41F}"/>
          </ac:picMkLst>
        </pc:picChg>
      </pc:sldChg>
    </pc:docChg>
  </pc:docChgLst>
  <pc:docChgLst>
    <pc:chgData name="Makaya Stone" userId="S::makaya.stone@supportum.org::6d2f3cf0-3f07-4567-a0cc-f5669dcaea76" providerId="AD" clId="Web-{09400E46-80E3-FA4C-0E5E-6DE1D028501B}"/>
    <pc:docChg chg="addSld delSld modSld addMainMaster">
      <pc:chgData name="Makaya Stone" userId="S::makaya.stone@supportum.org::6d2f3cf0-3f07-4567-a0cc-f5669dcaea76" providerId="AD" clId="Web-{09400E46-80E3-FA4C-0E5E-6DE1D028501B}" dt="2021-09-01T18:52:48.934" v="185" actId="20577"/>
      <pc:docMkLst>
        <pc:docMk/>
      </pc:docMkLst>
      <pc:sldChg chg="modSp">
        <pc:chgData name="Makaya Stone" userId="S::makaya.stone@supportum.org::6d2f3cf0-3f07-4567-a0cc-f5669dcaea76" providerId="AD" clId="Web-{09400E46-80E3-FA4C-0E5E-6DE1D028501B}" dt="2021-09-01T18:49:45.470" v="161" actId="1076"/>
        <pc:sldMkLst>
          <pc:docMk/>
          <pc:sldMk cId="109857222" sldId="256"/>
        </pc:sldMkLst>
        <pc:spChg chg="mod">
          <ac:chgData name="Makaya Stone" userId="S::makaya.stone@supportum.org::6d2f3cf0-3f07-4567-a0cc-f5669dcaea76" providerId="AD" clId="Web-{09400E46-80E3-FA4C-0E5E-6DE1D028501B}" dt="2021-09-01T18:45:38.783" v="157" actId="20577"/>
          <ac:spMkLst>
            <pc:docMk/>
            <pc:sldMk cId="109857222" sldId="256"/>
            <ac:spMk id="11" creationId="{2FABF5AC-543D-4D4D-BBB3-898F4036E293}"/>
          </ac:spMkLst>
        </pc:spChg>
        <pc:picChg chg="mod">
          <ac:chgData name="Makaya Stone" userId="S::makaya.stone@supportum.org::6d2f3cf0-3f07-4567-a0cc-f5669dcaea76" providerId="AD" clId="Web-{09400E46-80E3-FA4C-0E5E-6DE1D028501B}" dt="2021-09-01T18:49:42.548" v="160" actId="1076"/>
          <ac:picMkLst>
            <pc:docMk/>
            <pc:sldMk cId="109857222" sldId="256"/>
            <ac:picMk id="8" creationId="{8176F293-1BFA-4673-9DDF-180D6B3366EF}"/>
          </ac:picMkLst>
        </pc:picChg>
        <pc:picChg chg="mod">
          <ac:chgData name="Makaya Stone" userId="S::makaya.stone@supportum.org::6d2f3cf0-3f07-4567-a0cc-f5669dcaea76" providerId="AD" clId="Web-{09400E46-80E3-FA4C-0E5E-6DE1D028501B}" dt="2021-09-01T18:49:45.470" v="161" actId="1076"/>
          <ac:picMkLst>
            <pc:docMk/>
            <pc:sldMk cId="109857222" sldId="256"/>
            <ac:picMk id="9" creationId="{2AE01549-3CA4-4E9D-B4ED-5B8E3D22DA1C}"/>
          </ac:picMkLst>
        </pc:picChg>
      </pc:sldChg>
      <pc:sldChg chg="addSp delSp modSp">
        <pc:chgData name="Makaya Stone" userId="S::makaya.stone@supportum.org::6d2f3cf0-3f07-4567-a0cc-f5669dcaea76" providerId="AD" clId="Web-{09400E46-80E3-FA4C-0E5E-6DE1D028501B}" dt="2021-09-01T18:51:17.803" v="168" actId="14100"/>
        <pc:sldMkLst>
          <pc:docMk/>
          <pc:sldMk cId="754312141" sldId="257"/>
        </pc:sldMkLst>
        <pc:spChg chg="add mod">
          <ac:chgData name="Makaya Stone" userId="S::makaya.stone@supportum.org::6d2f3cf0-3f07-4567-a0cc-f5669dcaea76" providerId="AD" clId="Web-{09400E46-80E3-FA4C-0E5E-6DE1D028501B}" dt="2021-09-01T18:51:17.803" v="168" actId="14100"/>
          <ac:spMkLst>
            <pc:docMk/>
            <pc:sldMk cId="754312141" sldId="257"/>
            <ac:spMk id="2" creationId="{7E5A78DC-D7F7-440C-9718-8F83BA4C6863}"/>
          </ac:spMkLst>
        </pc:spChg>
        <pc:spChg chg="del">
          <ac:chgData name="Makaya Stone" userId="S::makaya.stone@supportum.org::6d2f3cf0-3f07-4567-a0cc-f5669dcaea76" providerId="AD" clId="Web-{09400E46-80E3-FA4C-0E5E-6DE1D028501B}" dt="2021-09-01T16:12:40.675" v="10"/>
          <ac:spMkLst>
            <pc:docMk/>
            <pc:sldMk cId="754312141" sldId="257"/>
            <ac:spMk id="4" creationId="{D86CCF06-2F42-4223-A329-CFA28C8A40CF}"/>
          </ac:spMkLst>
        </pc:spChg>
      </pc:sldChg>
      <pc:sldChg chg="addSp delSp modSp">
        <pc:chgData name="Makaya Stone" userId="S::makaya.stone@supportum.org::6d2f3cf0-3f07-4567-a0cc-f5669dcaea76" providerId="AD" clId="Web-{09400E46-80E3-FA4C-0E5E-6DE1D028501B}" dt="2021-09-01T18:51:07.646" v="166" actId="20577"/>
        <pc:sldMkLst>
          <pc:docMk/>
          <pc:sldMk cId="1270296678" sldId="258"/>
        </pc:sldMkLst>
        <pc:spChg chg="add mod">
          <ac:chgData name="Makaya Stone" userId="S::makaya.stone@supportum.org::6d2f3cf0-3f07-4567-a0cc-f5669dcaea76" providerId="AD" clId="Web-{09400E46-80E3-FA4C-0E5E-6DE1D028501B}" dt="2021-09-01T18:51:07.646" v="166" actId="20577"/>
          <ac:spMkLst>
            <pc:docMk/>
            <pc:sldMk cId="1270296678" sldId="258"/>
            <ac:spMk id="2" creationId="{4CD8BFBC-C61B-4557-ADE1-D2E57D43F8A5}"/>
          </ac:spMkLst>
        </pc:spChg>
        <pc:spChg chg="del">
          <ac:chgData name="Makaya Stone" userId="S::makaya.stone@supportum.org::6d2f3cf0-3f07-4567-a0cc-f5669dcaea76" providerId="AD" clId="Web-{09400E46-80E3-FA4C-0E5E-6DE1D028501B}" dt="2021-09-01T16:13:06.693" v="26"/>
          <ac:spMkLst>
            <pc:docMk/>
            <pc:sldMk cId="1270296678" sldId="258"/>
            <ac:spMk id="4" creationId="{F3F67F81-B3FE-48B9-BB90-38458980E98B}"/>
          </ac:spMkLst>
        </pc:spChg>
      </pc:sldChg>
      <pc:sldChg chg="modSp">
        <pc:chgData name="Makaya Stone" userId="S::makaya.stone@supportum.org::6d2f3cf0-3f07-4567-a0cc-f5669dcaea76" providerId="AD" clId="Web-{09400E46-80E3-FA4C-0E5E-6DE1D028501B}" dt="2021-09-01T18:50:23.675" v="164" actId="20577"/>
        <pc:sldMkLst>
          <pc:docMk/>
          <pc:sldMk cId="3903416911" sldId="259"/>
        </pc:sldMkLst>
        <pc:spChg chg="mod">
          <ac:chgData name="Makaya Stone" userId="S::makaya.stone@supportum.org::6d2f3cf0-3f07-4567-a0cc-f5669dcaea76" providerId="AD" clId="Web-{09400E46-80E3-FA4C-0E5E-6DE1D028501B}" dt="2021-09-01T18:50:23.675" v="164" actId="20577"/>
          <ac:spMkLst>
            <pc:docMk/>
            <pc:sldMk cId="3903416911" sldId="259"/>
            <ac:spMk id="5" creationId="{E3741C42-2B54-4AEA-947A-410C67EDEAFB}"/>
          </ac:spMkLst>
        </pc:spChg>
      </pc:sldChg>
      <pc:sldChg chg="addSp del">
        <pc:chgData name="Makaya Stone" userId="S::makaya.stone@supportum.org::6d2f3cf0-3f07-4567-a0cc-f5669dcaea76" providerId="AD" clId="Web-{09400E46-80E3-FA4C-0E5E-6DE1D028501B}" dt="2021-09-01T16:10:21.715" v="3"/>
        <pc:sldMkLst>
          <pc:docMk/>
          <pc:sldMk cId="1938136763" sldId="264"/>
        </pc:sldMkLst>
        <pc:spChg chg="add">
          <ac:chgData name="Makaya Stone" userId="S::makaya.stone@supportum.org::6d2f3cf0-3f07-4567-a0cc-f5669dcaea76" providerId="AD" clId="Web-{09400E46-80E3-FA4C-0E5E-6DE1D028501B}" dt="2021-09-01T16:09:55.869" v="0"/>
          <ac:spMkLst>
            <pc:docMk/>
            <pc:sldMk cId="1938136763" sldId="264"/>
            <ac:spMk id="5" creationId="{029EC325-6B2D-4759-9301-D4F1A531E94F}"/>
          </ac:spMkLst>
        </pc:spChg>
        <pc:spChg chg="add">
          <ac:chgData name="Makaya Stone" userId="S::makaya.stone@supportum.org::6d2f3cf0-3f07-4567-a0cc-f5669dcaea76" providerId="AD" clId="Web-{09400E46-80E3-FA4C-0E5E-6DE1D028501B}" dt="2021-09-01T16:09:55.869" v="0"/>
          <ac:spMkLst>
            <pc:docMk/>
            <pc:sldMk cId="1938136763" sldId="264"/>
            <ac:spMk id="6" creationId="{C1ACDDE3-CCD1-4D7D-A2DB-D1559CBFFB07}"/>
          </ac:spMkLst>
        </pc:spChg>
        <pc:picChg chg="add">
          <ac:chgData name="Makaya Stone" userId="S::makaya.stone@supportum.org::6d2f3cf0-3f07-4567-a0cc-f5669dcaea76" providerId="AD" clId="Web-{09400E46-80E3-FA4C-0E5E-6DE1D028501B}" dt="2021-09-01T16:09:55.869" v="0"/>
          <ac:picMkLst>
            <pc:docMk/>
            <pc:sldMk cId="1938136763" sldId="264"/>
            <ac:picMk id="2" creationId="{B0CDB63A-22BD-4FD1-B0EF-C631C2053DED}"/>
          </ac:picMkLst>
        </pc:picChg>
        <pc:picChg chg="add">
          <ac:chgData name="Makaya Stone" userId="S::makaya.stone@supportum.org::6d2f3cf0-3f07-4567-a0cc-f5669dcaea76" providerId="AD" clId="Web-{09400E46-80E3-FA4C-0E5E-6DE1D028501B}" dt="2021-09-01T16:09:55.869" v="0"/>
          <ac:picMkLst>
            <pc:docMk/>
            <pc:sldMk cId="1938136763" sldId="264"/>
            <ac:picMk id="3" creationId="{EA9F851A-54E8-44C9-A3BA-D68810664917}"/>
          </ac:picMkLst>
        </pc:picChg>
        <pc:picChg chg="add">
          <ac:chgData name="Makaya Stone" userId="S::makaya.stone@supportum.org::6d2f3cf0-3f07-4567-a0cc-f5669dcaea76" providerId="AD" clId="Web-{09400E46-80E3-FA4C-0E5E-6DE1D028501B}" dt="2021-09-01T16:09:55.869" v="0"/>
          <ac:picMkLst>
            <pc:docMk/>
            <pc:sldMk cId="1938136763" sldId="264"/>
            <ac:picMk id="4" creationId="{A21D8AA8-95C2-42B9-B240-1902BD02B9C0}"/>
          </ac:picMkLst>
        </pc:picChg>
        <pc:picChg chg="add">
          <ac:chgData name="Makaya Stone" userId="S::makaya.stone@supportum.org::6d2f3cf0-3f07-4567-a0cc-f5669dcaea76" providerId="AD" clId="Web-{09400E46-80E3-FA4C-0E5E-6DE1D028501B}" dt="2021-09-01T16:10:14.042" v="1"/>
          <ac:picMkLst>
            <pc:docMk/>
            <pc:sldMk cId="1938136763" sldId="264"/>
            <ac:picMk id="7" creationId="{11409FD2-9DB0-410E-BE76-ABA8FF3BD0DC}"/>
          </ac:picMkLst>
        </pc:picChg>
        <pc:picChg chg="add">
          <ac:chgData name="Makaya Stone" userId="S::makaya.stone@supportum.org::6d2f3cf0-3f07-4567-a0cc-f5669dcaea76" providerId="AD" clId="Web-{09400E46-80E3-FA4C-0E5E-6DE1D028501B}" dt="2021-09-01T16:10:14.042" v="1"/>
          <ac:picMkLst>
            <pc:docMk/>
            <pc:sldMk cId="1938136763" sldId="264"/>
            <ac:picMk id="8" creationId="{B5ECE6B4-BAC0-4B29-9E46-99A5FDE768F0}"/>
          </ac:picMkLst>
        </pc:picChg>
        <pc:picChg chg="add">
          <ac:chgData name="Makaya Stone" userId="S::makaya.stone@supportum.org::6d2f3cf0-3f07-4567-a0cc-f5669dcaea76" providerId="AD" clId="Web-{09400E46-80E3-FA4C-0E5E-6DE1D028501B}" dt="2021-09-01T16:10:15.558" v="2"/>
          <ac:picMkLst>
            <pc:docMk/>
            <pc:sldMk cId="1938136763" sldId="264"/>
            <ac:picMk id="9" creationId="{11409FD2-9DB0-410E-BE76-ABA8FF3BD0DC}"/>
          </ac:picMkLst>
        </pc:picChg>
        <pc:picChg chg="add">
          <ac:chgData name="Makaya Stone" userId="S::makaya.stone@supportum.org::6d2f3cf0-3f07-4567-a0cc-f5669dcaea76" providerId="AD" clId="Web-{09400E46-80E3-FA4C-0E5E-6DE1D028501B}" dt="2021-09-01T16:10:15.558" v="2"/>
          <ac:picMkLst>
            <pc:docMk/>
            <pc:sldMk cId="1938136763" sldId="264"/>
            <ac:picMk id="10" creationId="{B5ECE6B4-BAC0-4B29-9E46-99A5FDE768F0}"/>
          </ac:picMkLst>
        </pc:picChg>
      </pc:sldChg>
      <pc:sldChg chg="addSp modSp">
        <pc:chgData name="Makaya Stone" userId="S::makaya.stone@supportum.org::6d2f3cf0-3f07-4567-a0cc-f5669dcaea76" providerId="AD" clId="Web-{09400E46-80E3-FA4C-0E5E-6DE1D028501B}" dt="2021-09-01T18:51:32.914" v="170" actId="20577"/>
        <pc:sldMkLst>
          <pc:docMk/>
          <pc:sldMk cId="3185370986" sldId="265"/>
        </pc:sldMkLst>
        <pc:spChg chg="add mod">
          <ac:chgData name="Makaya Stone" userId="S::makaya.stone@supportum.org::6d2f3cf0-3f07-4567-a0cc-f5669dcaea76" providerId="AD" clId="Web-{09400E46-80E3-FA4C-0E5E-6DE1D028501B}" dt="2021-09-01T18:51:32.914" v="170" actId="20577"/>
          <ac:spMkLst>
            <pc:docMk/>
            <pc:sldMk cId="3185370986" sldId="265"/>
            <ac:spMk id="5" creationId="{802C6F45-E021-4DC3-BC58-D8ACF66399FB}"/>
          </ac:spMkLst>
        </pc:spChg>
        <pc:picChg chg="add">
          <ac:chgData name="Makaya Stone" userId="S::makaya.stone@supportum.org::6d2f3cf0-3f07-4567-a0cc-f5669dcaea76" providerId="AD" clId="Web-{09400E46-80E3-FA4C-0E5E-6DE1D028501B}" dt="2021-09-01T18:39:28.323" v="119"/>
          <ac:picMkLst>
            <pc:docMk/>
            <pc:sldMk cId="3185370986" sldId="265"/>
            <ac:picMk id="3" creationId="{93CE753C-E365-4E3E-996D-26B489975846}"/>
          </ac:picMkLst>
        </pc:picChg>
      </pc:sldChg>
      <pc:sldChg chg="addSp modSp">
        <pc:chgData name="Makaya Stone" userId="S::makaya.stone@supportum.org::6d2f3cf0-3f07-4567-a0cc-f5669dcaea76" providerId="AD" clId="Web-{09400E46-80E3-FA4C-0E5E-6DE1D028501B}" dt="2021-09-01T18:52:48.934" v="185" actId="20577"/>
        <pc:sldMkLst>
          <pc:docMk/>
          <pc:sldMk cId="2658337859" sldId="266"/>
        </pc:sldMkLst>
        <pc:spChg chg="add mod">
          <ac:chgData name="Makaya Stone" userId="S::makaya.stone@supportum.org::6d2f3cf0-3f07-4567-a0cc-f5669dcaea76" providerId="AD" clId="Web-{09400E46-80E3-FA4C-0E5E-6DE1D028501B}" dt="2021-09-01T18:52:48.934" v="185" actId="20577"/>
          <ac:spMkLst>
            <pc:docMk/>
            <pc:sldMk cId="2658337859" sldId="266"/>
            <ac:spMk id="5" creationId="{76FE9A30-F574-4887-BD35-D81634CD8F48}"/>
          </ac:spMkLst>
        </pc:spChg>
        <pc:picChg chg="add">
          <ac:chgData name="Makaya Stone" userId="S::makaya.stone@supportum.org::6d2f3cf0-3f07-4567-a0cc-f5669dcaea76" providerId="AD" clId="Web-{09400E46-80E3-FA4C-0E5E-6DE1D028501B}" dt="2021-09-01T18:52:36.183" v="175"/>
          <ac:picMkLst>
            <pc:docMk/>
            <pc:sldMk cId="2658337859" sldId="266"/>
            <ac:picMk id="3" creationId="{C7AFF096-918A-4E9D-99C8-900B6C958A9D}"/>
          </ac:picMkLst>
        </pc:picChg>
      </pc:sldChg>
      <pc:sldChg chg="modSp add">
        <pc:chgData name="Makaya Stone" userId="S::makaya.stone@supportum.org::6d2f3cf0-3f07-4567-a0cc-f5669dcaea76" providerId="AD" clId="Web-{09400E46-80E3-FA4C-0E5E-6DE1D028501B}" dt="2021-09-01T18:52:04.119" v="173" actId="20577"/>
        <pc:sldMkLst>
          <pc:docMk/>
          <pc:sldMk cId="3103512285" sldId="267"/>
        </pc:sldMkLst>
        <pc:spChg chg="mod">
          <ac:chgData name="Makaya Stone" userId="S::makaya.stone@supportum.org::6d2f3cf0-3f07-4567-a0cc-f5669dcaea76" providerId="AD" clId="Web-{09400E46-80E3-FA4C-0E5E-6DE1D028501B}" dt="2021-09-01T18:52:04.119" v="173" actId="20577"/>
          <ac:spMkLst>
            <pc:docMk/>
            <pc:sldMk cId="3103512285" sldId="267"/>
            <ac:spMk id="3" creationId="{5021EAA1-5BD7-4DB6-941B-5B35E95AF350}"/>
          </ac:spMkLst>
        </pc:spChg>
      </pc:sldChg>
      <pc:sldChg chg="addSp delSp modSp add">
        <pc:chgData name="Makaya Stone" userId="S::makaya.stone@supportum.org::6d2f3cf0-3f07-4567-a0cc-f5669dcaea76" providerId="AD" clId="Web-{09400E46-80E3-FA4C-0E5E-6DE1D028501B}" dt="2021-09-01T18:52:17.869" v="174" actId="20577"/>
        <pc:sldMkLst>
          <pc:docMk/>
          <pc:sldMk cId="3553094895" sldId="268"/>
        </pc:sldMkLst>
        <pc:spChg chg="del mod">
          <ac:chgData name="Makaya Stone" userId="S::makaya.stone@supportum.org::6d2f3cf0-3f07-4567-a0cc-f5669dcaea76" providerId="AD" clId="Web-{09400E46-80E3-FA4C-0E5E-6DE1D028501B}" dt="2021-09-01T16:13:30.085" v="36"/>
          <ac:spMkLst>
            <pc:docMk/>
            <pc:sldMk cId="3553094895" sldId="268"/>
            <ac:spMk id="2" creationId="{110CA6F2-3251-4551-8858-205DFA624B0E}"/>
          </ac:spMkLst>
        </pc:spChg>
        <pc:spChg chg="add del mod">
          <ac:chgData name="Makaya Stone" userId="S::makaya.stone@supportum.org::6d2f3cf0-3f07-4567-a0cc-f5669dcaea76" providerId="AD" clId="Web-{09400E46-80E3-FA4C-0E5E-6DE1D028501B}" dt="2021-09-01T18:26:20.026" v="88"/>
          <ac:spMkLst>
            <pc:docMk/>
            <pc:sldMk cId="3553094895" sldId="268"/>
            <ac:spMk id="2" creationId="{2E3F8604-89F7-4FCD-9B58-443758666650}"/>
          </ac:spMkLst>
        </pc:spChg>
        <pc:spChg chg="del mod">
          <ac:chgData name="Makaya Stone" userId="S::makaya.stone@supportum.org::6d2f3cf0-3f07-4567-a0cc-f5669dcaea76" providerId="AD" clId="Web-{09400E46-80E3-FA4C-0E5E-6DE1D028501B}" dt="2021-09-01T18:27:56.876" v="109"/>
          <ac:spMkLst>
            <pc:docMk/>
            <pc:sldMk cId="3553094895" sldId="268"/>
            <ac:spMk id="3" creationId="{17B6357D-A2FF-4417-B45D-329AEC236374}"/>
          </ac:spMkLst>
        </pc:spChg>
        <pc:spChg chg="add mod">
          <ac:chgData name="Makaya Stone" userId="S::makaya.stone@supportum.org::6d2f3cf0-3f07-4567-a0cc-f5669dcaea76" providerId="AD" clId="Web-{09400E46-80E3-FA4C-0E5E-6DE1D028501B}" dt="2021-09-01T18:52:17.869" v="174" actId="20577"/>
          <ac:spMkLst>
            <pc:docMk/>
            <pc:sldMk cId="3553094895" sldId="268"/>
            <ac:spMk id="5" creationId="{554E5F82-6123-4F4B-8F5F-0838C4131EC1}"/>
          </ac:spMkLst>
        </pc:spChg>
        <pc:spChg chg="add mod">
          <ac:chgData name="Makaya Stone" userId="S::makaya.stone@supportum.org::6d2f3cf0-3f07-4567-a0cc-f5669dcaea76" providerId="AD" clId="Web-{09400E46-80E3-FA4C-0E5E-6DE1D028501B}" dt="2021-09-01T18:27:49.610" v="108"/>
          <ac:spMkLst>
            <pc:docMk/>
            <pc:sldMk cId="3553094895" sldId="268"/>
            <ac:spMk id="7" creationId="{046DF050-E51B-45CE-8A57-EEDEE31AEAB4}"/>
          </ac:spMkLst>
        </pc:spChg>
        <pc:spChg chg="add mod">
          <ac:chgData name="Makaya Stone" userId="S::makaya.stone@supportum.org::6d2f3cf0-3f07-4567-a0cc-f5669dcaea76" providerId="AD" clId="Web-{09400E46-80E3-FA4C-0E5E-6DE1D028501B}" dt="2021-09-01T18:27:20.702" v="102" actId="1076"/>
          <ac:spMkLst>
            <pc:docMk/>
            <pc:sldMk cId="3553094895" sldId="268"/>
            <ac:spMk id="9" creationId="{189DBB3D-B595-427D-9974-DEAF8CFE6915}"/>
          </ac:spMkLst>
        </pc:spChg>
        <pc:graphicFrameChg chg="mod modGraphic">
          <ac:chgData name="Makaya Stone" userId="S::makaya.stone@supportum.org::6d2f3cf0-3f07-4567-a0cc-f5669dcaea76" providerId="AD" clId="Web-{09400E46-80E3-FA4C-0E5E-6DE1D028501B}" dt="2021-09-01T18:28:58.770" v="116"/>
          <ac:graphicFrameMkLst>
            <pc:docMk/>
            <pc:sldMk cId="3553094895" sldId="268"/>
            <ac:graphicFrameMk id="4" creationId="{79DDAB2C-066F-45CC-A18F-BE87DD208A05}"/>
          </ac:graphicFrameMkLst>
        </pc:graphicFrameChg>
        <pc:picChg chg="add mod ord">
          <ac:chgData name="Makaya Stone" userId="S::makaya.stone@supportum.org::6d2f3cf0-3f07-4567-a0cc-f5669dcaea76" providerId="AD" clId="Web-{09400E46-80E3-FA4C-0E5E-6DE1D028501B}" dt="2021-09-01T16:14:44.511" v="70" actId="14100"/>
          <ac:picMkLst>
            <pc:docMk/>
            <pc:sldMk cId="3553094895" sldId="268"/>
            <ac:picMk id="6" creationId="{B347686F-8AB9-453B-A638-9402700DDC17}"/>
          </ac:picMkLst>
        </pc:picChg>
      </pc:sldChg>
      <pc:sldMasterChg chg="add addSldLayout">
        <pc:chgData name="Makaya Stone" userId="S::makaya.stone@supportum.org::6d2f3cf0-3f07-4567-a0cc-f5669dcaea76" providerId="AD" clId="Web-{09400E46-80E3-FA4C-0E5E-6DE1D028501B}" dt="2021-09-01T16:10:54.701" v="5"/>
        <pc:sldMasterMkLst>
          <pc:docMk/>
          <pc:sldMasterMk cId="2460954070" sldId="2147483660"/>
        </pc:sldMasterMkLst>
        <pc:sldLayoutChg chg="add">
          <pc:chgData name="Makaya Stone" userId="S::makaya.stone@supportum.org::6d2f3cf0-3f07-4567-a0cc-f5669dcaea76" providerId="AD" clId="Web-{09400E46-80E3-FA4C-0E5E-6DE1D028501B}" dt="2021-09-01T16:10:54.701" v="5"/>
          <pc:sldLayoutMkLst>
            <pc:docMk/>
            <pc:sldMasterMk cId="2460954070" sldId="2147483660"/>
            <pc:sldLayoutMk cId="3146388984" sldId="2147483667"/>
          </pc:sldLayoutMkLst>
        </pc:sldLayoutChg>
      </pc:sldMasterChg>
    </pc:docChg>
  </pc:docChgLst>
  <pc:docChgLst>
    <pc:chgData name="Makaya Stone" userId="6d2f3cf0-3f07-4567-a0cc-f5669dcaea76" providerId="ADAL" clId="{6453A638-F251-481A-8E4A-51C973B2B350}"/>
    <pc:docChg chg="custSel addSld delSld modSld">
      <pc:chgData name="Makaya Stone" userId="6d2f3cf0-3f07-4567-a0cc-f5669dcaea76" providerId="ADAL" clId="{6453A638-F251-481A-8E4A-51C973B2B350}" dt="2021-08-31T18:27:35.613" v="370" actId="1076"/>
      <pc:docMkLst>
        <pc:docMk/>
      </pc:docMkLst>
      <pc:sldChg chg="addSp delSp modSp mod">
        <pc:chgData name="Makaya Stone" userId="6d2f3cf0-3f07-4567-a0cc-f5669dcaea76" providerId="ADAL" clId="{6453A638-F251-481A-8E4A-51C973B2B350}" dt="2021-08-31T18:27:35.613" v="370" actId="1076"/>
        <pc:sldMkLst>
          <pc:docMk/>
          <pc:sldMk cId="109857222" sldId="256"/>
        </pc:sldMkLst>
        <pc:spChg chg="add mod">
          <ac:chgData name="Makaya Stone" userId="6d2f3cf0-3f07-4567-a0cc-f5669dcaea76" providerId="ADAL" clId="{6453A638-F251-481A-8E4A-51C973B2B350}" dt="2021-08-31T15:51:24.654" v="60" actId="1076"/>
          <ac:spMkLst>
            <pc:docMk/>
            <pc:sldMk cId="109857222" sldId="256"/>
            <ac:spMk id="2" creationId="{B48F42F3-7874-42FD-88F9-AC7E1E945855}"/>
          </ac:spMkLst>
        </pc:spChg>
        <pc:spChg chg="add mod">
          <ac:chgData name="Makaya Stone" userId="6d2f3cf0-3f07-4567-a0cc-f5669dcaea76" providerId="ADAL" clId="{6453A638-F251-481A-8E4A-51C973B2B350}" dt="2021-08-31T15:51:21.123" v="59" actId="1076"/>
          <ac:spMkLst>
            <pc:docMk/>
            <pc:sldMk cId="109857222" sldId="256"/>
            <ac:spMk id="7" creationId="{E360AE7B-569F-43D4-92A9-CEB99A482B8C}"/>
          </ac:spMkLst>
        </pc:spChg>
        <pc:spChg chg="mod">
          <ac:chgData name="Makaya Stone" userId="6d2f3cf0-3f07-4567-a0cc-f5669dcaea76" providerId="ADAL" clId="{6453A638-F251-481A-8E4A-51C973B2B350}" dt="2021-08-31T16:03:00.777" v="123" actId="14100"/>
          <ac:spMkLst>
            <pc:docMk/>
            <pc:sldMk cId="109857222" sldId="256"/>
            <ac:spMk id="10" creationId="{70CA2B51-DF30-4920-AFE4-DACE6C4C6D75}"/>
          </ac:spMkLst>
        </pc:spChg>
        <pc:spChg chg="mod">
          <ac:chgData name="Makaya Stone" userId="6d2f3cf0-3f07-4567-a0cc-f5669dcaea76" providerId="ADAL" clId="{6453A638-F251-481A-8E4A-51C973B2B350}" dt="2021-08-31T15:51:29.561" v="61" actId="1076"/>
          <ac:spMkLst>
            <pc:docMk/>
            <pc:sldMk cId="109857222" sldId="256"/>
            <ac:spMk id="11" creationId="{2FABF5AC-543D-4D4D-BBB3-898F4036E293}"/>
          </ac:spMkLst>
        </pc:spChg>
        <pc:picChg chg="add del mod ord">
          <ac:chgData name="Makaya Stone" userId="6d2f3cf0-3f07-4567-a0cc-f5669dcaea76" providerId="ADAL" clId="{6453A638-F251-481A-8E4A-51C973B2B350}" dt="2021-08-31T15:59:44.163" v="83" actId="478"/>
          <ac:picMkLst>
            <pc:docMk/>
            <pc:sldMk cId="109857222" sldId="256"/>
            <ac:picMk id="4" creationId="{1E6E6B8F-DB94-465E-91E3-71DEC3EB21D4}"/>
          </ac:picMkLst>
        </pc:picChg>
        <pc:picChg chg="add del mod ord">
          <ac:chgData name="Makaya Stone" userId="6d2f3cf0-3f07-4567-a0cc-f5669dcaea76" providerId="ADAL" clId="{6453A638-F251-481A-8E4A-51C973B2B350}" dt="2021-08-31T16:01:55.809" v="91" actId="478"/>
          <ac:picMkLst>
            <pc:docMk/>
            <pc:sldMk cId="109857222" sldId="256"/>
            <ac:picMk id="6" creationId="{5116FADD-963F-4306-A842-8D52C3A93EED}"/>
          </ac:picMkLst>
        </pc:picChg>
        <pc:picChg chg="mod">
          <ac:chgData name="Makaya Stone" userId="6d2f3cf0-3f07-4567-a0cc-f5669dcaea76" providerId="ADAL" clId="{6453A638-F251-481A-8E4A-51C973B2B350}" dt="2021-08-31T18:27:35.613" v="370" actId="1076"/>
          <ac:picMkLst>
            <pc:docMk/>
            <pc:sldMk cId="109857222" sldId="256"/>
            <ac:picMk id="8" creationId="{8176F293-1BFA-4673-9DDF-180D6B3366EF}"/>
          </ac:picMkLst>
        </pc:picChg>
        <pc:picChg chg="mod">
          <ac:chgData name="Makaya Stone" userId="6d2f3cf0-3f07-4567-a0cc-f5669dcaea76" providerId="ADAL" clId="{6453A638-F251-481A-8E4A-51C973B2B350}" dt="2021-08-31T18:27:34.431" v="369" actId="1076"/>
          <ac:picMkLst>
            <pc:docMk/>
            <pc:sldMk cId="109857222" sldId="256"/>
            <ac:picMk id="9" creationId="{2AE01549-3CA4-4E9D-B4ED-5B8E3D22DA1C}"/>
          </ac:picMkLst>
        </pc:picChg>
        <pc:picChg chg="add del mod ord">
          <ac:chgData name="Makaya Stone" userId="6d2f3cf0-3f07-4567-a0cc-f5669dcaea76" providerId="ADAL" clId="{6453A638-F251-481A-8E4A-51C973B2B350}" dt="2021-08-31T16:04:26.514" v="125" actId="478"/>
          <ac:picMkLst>
            <pc:docMk/>
            <pc:sldMk cId="109857222" sldId="256"/>
            <ac:picMk id="13" creationId="{47686E6A-6871-4D9A-A81D-6FFFC0C1AC3F}"/>
          </ac:picMkLst>
        </pc:picChg>
        <pc:picChg chg="add mod ord">
          <ac:chgData name="Makaya Stone" userId="6d2f3cf0-3f07-4567-a0cc-f5669dcaea76" providerId="ADAL" clId="{6453A638-F251-481A-8E4A-51C973B2B350}" dt="2021-08-31T16:05:25.981" v="140" actId="14100"/>
          <ac:picMkLst>
            <pc:docMk/>
            <pc:sldMk cId="109857222" sldId="256"/>
            <ac:picMk id="15" creationId="{15F3F389-2AC8-4235-AE51-9F4049178126}"/>
          </ac:picMkLst>
        </pc:picChg>
      </pc:sldChg>
      <pc:sldChg chg="addSp delSp modSp mod">
        <pc:chgData name="Makaya Stone" userId="6d2f3cf0-3f07-4567-a0cc-f5669dcaea76" providerId="ADAL" clId="{6453A638-F251-481A-8E4A-51C973B2B350}" dt="2021-08-31T16:08:37.952" v="156" actId="20577"/>
        <pc:sldMkLst>
          <pc:docMk/>
          <pc:sldMk cId="754312141" sldId="257"/>
        </pc:sldMkLst>
        <pc:spChg chg="del">
          <ac:chgData name="Makaya Stone" userId="6d2f3cf0-3f07-4567-a0cc-f5669dcaea76" providerId="ADAL" clId="{6453A638-F251-481A-8E4A-51C973B2B350}" dt="2021-08-31T16:08:19.668" v="141" actId="478"/>
          <ac:spMkLst>
            <pc:docMk/>
            <pc:sldMk cId="754312141" sldId="257"/>
            <ac:spMk id="2" creationId="{6B99F5D6-B3E9-4BC1-84B1-7FB222F3ABB3}"/>
          </ac:spMkLst>
        </pc:spChg>
        <pc:spChg chg="del">
          <ac:chgData name="Makaya Stone" userId="6d2f3cf0-3f07-4567-a0cc-f5669dcaea76" providerId="ADAL" clId="{6453A638-F251-481A-8E4A-51C973B2B350}" dt="2021-08-31T16:08:23.122" v="142" actId="478"/>
          <ac:spMkLst>
            <pc:docMk/>
            <pc:sldMk cId="754312141" sldId="257"/>
            <ac:spMk id="3" creationId="{B3592465-BCDD-4299-A753-13D5DD7B2360}"/>
          </ac:spMkLst>
        </pc:spChg>
        <pc:spChg chg="add mod">
          <ac:chgData name="Makaya Stone" userId="6d2f3cf0-3f07-4567-a0cc-f5669dcaea76" providerId="ADAL" clId="{6453A638-F251-481A-8E4A-51C973B2B350}" dt="2021-08-31T16:08:37.952" v="156" actId="20577"/>
          <ac:spMkLst>
            <pc:docMk/>
            <pc:sldMk cId="754312141" sldId="257"/>
            <ac:spMk id="4" creationId="{D86CCF06-2F42-4223-A329-CFA28C8A40CF}"/>
          </ac:spMkLst>
        </pc:spChg>
      </pc:sldChg>
      <pc:sldChg chg="addSp delSp modSp mod">
        <pc:chgData name="Makaya Stone" userId="6d2f3cf0-3f07-4567-a0cc-f5669dcaea76" providerId="ADAL" clId="{6453A638-F251-481A-8E4A-51C973B2B350}" dt="2021-08-31T16:08:59.204" v="187" actId="20577"/>
        <pc:sldMkLst>
          <pc:docMk/>
          <pc:sldMk cId="1270296678" sldId="258"/>
        </pc:sldMkLst>
        <pc:spChg chg="del">
          <ac:chgData name="Makaya Stone" userId="6d2f3cf0-3f07-4567-a0cc-f5669dcaea76" providerId="ADAL" clId="{6453A638-F251-481A-8E4A-51C973B2B350}" dt="2021-08-31T16:08:44.363" v="157" actId="478"/>
          <ac:spMkLst>
            <pc:docMk/>
            <pc:sldMk cId="1270296678" sldId="258"/>
            <ac:spMk id="2" creationId="{3FF6C094-23AD-4EB6-804B-76AF36FB64EC}"/>
          </ac:spMkLst>
        </pc:spChg>
        <pc:spChg chg="del">
          <ac:chgData name="Makaya Stone" userId="6d2f3cf0-3f07-4567-a0cc-f5669dcaea76" providerId="ADAL" clId="{6453A638-F251-481A-8E4A-51C973B2B350}" dt="2021-08-31T16:08:46.735" v="158" actId="478"/>
          <ac:spMkLst>
            <pc:docMk/>
            <pc:sldMk cId="1270296678" sldId="258"/>
            <ac:spMk id="3" creationId="{C6C3A5B7-064B-4EBD-9598-30F8C420E3D6}"/>
          </ac:spMkLst>
        </pc:spChg>
        <pc:spChg chg="add mod">
          <ac:chgData name="Makaya Stone" userId="6d2f3cf0-3f07-4567-a0cc-f5669dcaea76" providerId="ADAL" clId="{6453A638-F251-481A-8E4A-51C973B2B350}" dt="2021-08-31T16:08:59.204" v="187" actId="20577"/>
          <ac:spMkLst>
            <pc:docMk/>
            <pc:sldMk cId="1270296678" sldId="258"/>
            <ac:spMk id="4" creationId="{F3F67F81-B3FE-48B9-BB90-38458980E98B}"/>
          </ac:spMkLst>
        </pc:spChg>
      </pc:sldChg>
      <pc:sldChg chg="addSp delSp modSp mod">
        <pc:chgData name="Makaya Stone" userId="6d2f3cf0-3f07-4567-a0cc-f5669dcaea76" providerId="ADAL" clId="{6453A638-F251-481A-8E4A-51C973B2B350}" dt="2021-08-31T16:13:52.938" v="225" actId="20577"/>
        <pc:sldMkLst>
          <pc:docMk/>
          <pc:sldMk cId="3903416911" sldId="259"/>
        </pc:sldMkLst>
        <pc:spChg chg="del">
          <ac:chgData name="Makaya Stone" userId="6d2f3cf0-3f07-4567-a0cc-f5669dcaea76" providerId="ADAL" clId="{6453A638-F251-481A-8E4A-51C973B2B350}" dt="2021-08-31T16:09:06.213" v="188" actId="478"/>
          <ac:spMkLst>
            <pc:docMk/>
            <pc:sldMk cId="3903416911" sldId="259"/>
            <ac:spMk id="2" creationId="{47D13B3B-F689-46B9-914C-F9D71CC91314}"/>
          </ac:spMkLst>
        </pc:spChg>
        <pc:spChg chg="del">
          <ac:chgData name="Makaya Stone" userId="6d2f3cf0-3f07-4567-a0cc-f5669dcaea76" providerId="ADAL" clId="{6453A638-F251-481A-8E4A-51C973B2B350}" dt="2021-08-31T16:09:09.250" v="189" actId="478"/>
          <ac:spMkLst>
            <pc:docMk/>
            <pc:sldMk cId="3903416911" sldId="259"/>
            <ac:spMk id="3" creationId="{70490115-45C6-4D64-9863-82327EE2C3A9}"/>
          </ac:spMkLst>
        </pc:spChg>
        <pc:spChg chg="add mod">
          <ac:chgData name="Makaya Stone" userId="6d2f3cf0-3f07-4567-a0cc-f5669dcaea76" providerId="ADAL" clId="{6453A638-F251-481A-8E4A-51C973B2B350}" dt="2021-08-31T16:13:52.938" v="225" actId="20577"/>
          <ac:spMkLst>
            <pc:docMk/>
            <pc:sldMk cId="3903416911" sldId="259"/>
            <ac:spMk id="5" creationId="{E3741C42-2B54-4AEA-947A-410C67EDEAFB}"/>
          </ac:spMkLst>
        </pc:spChg>
        <pc:picChg chg="add mod">
          <ac:chgData name="Makaya Stone" userId="6d2f3cf0-3f07-4567-a0cc-f5669dcaea76" providerId="ADAL" clId="{6453A638-F251-481A-8E4A-51C973B2B350}" dt="2021-08-31T16:13:20.274" v="191" actId="1076"/>
          <ac:picMkLst>
            <pc:docMk/>
            <pc:sldMk cId="3903416911" sldId="259"/>
            <ac:picMk id="4" creationId="{C8EE0461-197F-4AE4-966F-FC468E2A4FA2}"/>
          </ac:picMkLst>
        </pc:picChg>
      </pc:sldChg>
      <pc:sldChg chg="addSp delSp modSp mod">
        <pc:chgData name="Makaya Stone" userId="6d2f3cf0-3f07-4567-a0cc-f5669dcaea76" providerId="ADAL" clId="{6453A638-F251-481A-8E4A-51C973B2B350}" dt="2021-08-31T16:27:24.746" v="251" actId="207"/>
        <pc:sldMkLst>
          <pc:docMk/>
          <pc:sldMk cId="342785314" sldId="260"/>
        </pc:sldMkLst>
        <pc:spChg chg="del">
          <ac:chgData name="Makaya Stone" userId="6d2f3cf0-3f07-4567-a0cc-f5669dcaea76" providerId="ADAL" clId="{6453A638-F251-481A-8E4A-51C973B2B350}" dt="2021-08-31T16:14:14.640" v="226" actId="478"/>
          <ac:spMkLst>
            <pc:docMk/>
            <pc:sldMk cId="342785314" sldId="260"/>
            <ac:spMk id="2" creationId="{0DA01007-1992-47B3-94B7-CC2B3C5DF59A}"/>
          </ac:spMkLst>
        </pc:spChg>
        <pc:spChg chg="del">
          <ac:chgData name="Makaya Stone" userId="6d2f3cf0-3f07-4567-a0cc-f5669dcaea76" providerId="ADAL" clId="{6453A638-F251-481A-8E4A-51C973B2B350}" dt="2021-08-31T16:14:19.803" v="227" actId="478"/>
          <ac:spMkLst>
            <pc:docMk/>
            <pc:sldMk cId="342785314" sldId="260"/>
            <ac:spMk id="3" creationId="{A74EF199-2E18-4F41-8C41-5CE18CA8E10B}"/>
          </ac:spMkLst>
        </pc:spChg>
        <pc:spChg chg="add mod">
          <ac:chgData name="Makaya Stone" userId="6d2f3cf0-3f07-4567-a0cc-f5669dcaea76" providerId="ADAL" clId="{6453A638-F251-481A-8E4A-51C973B2B350}" dt="2021-08-31T16:26:51.593" v="250" actId="1076"/>
          <ac:spMkLst>
            <pc:docMk/>
            <pc:sldMk cId="342785314" sldId="260"/>
            <ac:spMk id="4" creationId="{E1F49E5E-040D-4F3C-8233-E5FEC1EF1A9E}"/>
          </ac:spMkLst>
        </pc:spChg>
        <pc:spChg chg="add mod">
          <ac:chgData name="Makaya Stone" userId="6d2f3cf0-3f07-4567-a0cc-f5669dcaea76" providerId="ADAL" clId="{6453A638-F251-481A-8E4A-51C973B2B350}" dt="2021-08-31T16:27:24.746" v="251" actId="207"/>
          <ac:spMkLst>
            <pc:docMk/>
            <pc:sldMk cId="342785314" sldId="260"/>
            <ac:spMk id="5" creationId="{C9708FBD-3108-49AD-8B72-390AE1EC5148}"/>
          </ac:spMkLst>
        </pc:spChg>
      </pc:sldChg>
      <pc:sldChg chg="addSp delSp modSp mod">
        <pc:chgData name="Makaya Stone" userId="6d2f3cf0-3f07-4567-a0cc-f5669dcaea76" providerId="ADAL" clId="{6453A638-F251-481A-8E4A-51C973B2B350}" dt="2021-08-31T16:28:28.840" v="265" actId="478"/>
        <pc:sldMkLst>
          <pc:docMk/>
          <pc:sldMk cId="161915449" sldId="261"/>
        </pc:sldMkLst>
        <pc:spChg chg="del">
          <ac:chgData name="Makaya Stone" userId="6d2f3cf0-3f07-4567-a0cc-f5669dcaea76" providerId="ADAL" clId="{6453A638-F251-481A-8E4A-51C973B2B350}" dt="2021-08-31T16:28:28.840" v="265" actId="478"/>
          <ac:spMkLst>
            <pc:docMk/>
            <pc:sldMk cId="161915449" sldId="261"/>
            <ac:spMk id="2" creationId="{BC4AFB12-9C56-4E32-9586-A51F00E9448A}"/>
          </ac:spMkLst>
        </pc:spChg>
        <pc:spChg chg="del">
          <ac:chgData name="Makaya Stone" userId="6d2f3cf0-3f07-4567-a0cc-f5669dcaea76" providerId="ADAL" clId="{6453A638-F251-481A-8E4A-51C973B2B350}" dt="2021-08-31T16:27:37.825" v="253" actId="478"/>
          <ac:spMkLst>
            <pc:docMk/>
            <pc:sldMk cId="161915449" sldId="261"/>
            <ac:spMk id="3" creationId="{CCCABEE4-BCE7-4FB7-AEA7-AF7BF6C023C0}"/>
          </ac:spMkLst>
        </pc:spChg>
        <pc:spChg chg="add mod">
          <ac:chgData name="Makaya Stone" userId="6d2f3cf0-3f07-4567-a0cc-f5669dcaea76" providerId="ADAL" clId="{6453A638-F251-481A-8E4A-51C973B2B350}" dt="2021-08-31T16:27:34.740" v="252"/>
          <ac:spMkLst>
            <pc:docMk/>
            <pc:sldMk cId="161915449" sldId="261"/>
            <ac:spMk id="4" creationId="{22D50C12-FF55-4D0E-B0C1-B39381EA4B78}"/>
          </ac:spMkLst>
        </pc:spChg>
        <pc:spChg chg="add mod">
          <ac:chgData name="Makaya Stone" userId="6d2f3cf0-3f07-4567-a0cc-f5669dcaea76" providerId="ADAL" clId="{6453A638-F251-481A-8E4A-51C973B2B350}" dt="2021-08-31T16:27:34.740" v="252"/>
          <ac:spMkLst>
            <pc:docMk/>
            <pc:sldMk cId="161915449" sldId="261"/>
            <ac:spMk id="5" creationId="{E7A81980-B312-4749-B43F-10D97F58B540}"/>
          </ac:spMkLst>
        </pc:spChg>
      </pc:sldChg>
      <pc:sldChg chg="addSp delSp modSp mod">
        <pc:chgData name="Makaya Stone" userId="6d2f3cf0-3f07-4567-a0cc-f5669dcaea76" providerId="ADAL" clId="{6453A638-F251-481A-8E4A-51C973B2B350}" dt="2021-08-31T16:27:49.533" v="256"/>
        <pc:sldMkLst>
          <pc:docMk/>
          <pc:sldMk cId="642913134" sldId="262"/>
        </pc:sldMkLst>
        <pc:spChg chg="del">
          <ac:chgData name="Makaya Stone" userId="6d2f3cf0-3f07-4567-a0cc-f5669dcaea76" providerId="ADAL" clId="{6453A638-F251-481A-8E4A-51C973B2B350}" dt="2021-08-31T16:27:49.051" v="255" actId="478"/>
          <ac:spMkLst>
            <pc:docMk/>
            <pc:sldMk cId="642913134" sldId="262"/>
            <ac:spMk id="2" creationId="{8488BA3B-FF4D-4941-8296-208647D39518}"/>
          </ac:spMkLst>
        </pc:spChg>
        <pc:spChg chg="del">
          <ac:chgData name="Makaya Stone" userId="6d2f3cf0-3f07-4567-a0cc-f5669dcaea76" providerId="ADAL" clId="{6453A638-F251-481A-8E4A-51C973B2B350}" dt="2021-08-31T16:27:46.749" v="254" actId="478"/>
          <ac:spMkLst>
            <pc:docMk/>
            <pc:sldMk cId="642913134" sldId="262"/>
            <ac:spMk id="3" creationId="{CD982E65-128C-4A27-918F-9BE7FF7B4C0C}"/>
          </ac:spMkLst>
        </pc:spChg>
        <pc:spChg chg="add mod">
          <ac:chgData name="Makaya Stone" userId="6d2f3cf0-3f07-4567-a0cc-f5669dcaea76" providerId="ADAL" clId="{6453A638-F251-481A-8E4A-51C973B2B350}" dt="2021-08-31T16:27:49.533" v="256"/>
          <ac:spMkLst>
            <pc:docMk/>
            <pc:sldMk cId="642913134" sldId="262"/>
            <ac:spMk id="4" creationId="{71D1D355-A81A-43C1-A7D8-7969BC15C0D8}"/>
          </ac:spMkLst>
        </pc:spChg>
        <pc:spChg chg="add mod">
          <ac:chgData name="Makaya Stone" userId="6d2f3cf0-3f07-4567-a0cc-f5669dcaea76" providerId="ADAL" clId="{6453A638-F251-481A-8E4A-51C973B2B350}" dt="2021-08-31T16:27:49.533" v="256"/>
          <ac:spMkLst>
            <pc:docMk/>
            <pc:sldMk cId="642913134" sldId="262"/>
            <ac:spMk id="5" creationId="{B056F0B4-A831-4083-B0DA-A894008928DA}"/>
          </ac:spMkLst>
        </pc:spChg>
      </pc:sldChg>
      <pc:sldChg chg="del">
        <pc:chgData name="Makaya Stone" userId="6d2f3cf0-3f07-4567-a0cc-f5669dcaea76" providerId="ADAL" clId="{6453A638-F251-481A-8E4A-51C973B2B350}" dt="2021-08-31T16:27:54.138" v="257" actId="2696"/>
        <pc:sldMkLst>
          <pc:docMk/>
          <pc:sldMk cId="1360971883" sldId="263"/>
        </pc:sldMkLst>
      </pc:sldChg>
      <pc:sldChg chg="delSp mod">
        <pc:chgData name="Makaya Stone" userId="6d2f3cf0-3f07-4567-a0cc-f5669dcaea76" providerId="ADAL" clId="{6453A638-F251-481A-8E4A-51C973B2B350}" dt="2021-08-31T16:28:09.556" v="260" actId="478"/>
        <pc:sldMkLst>
          <pc:docMk/>
          <pc:sldMk cId="1938136763" sldId="264"/>
        </pc:sldMkLst>
        <pc:spChg chg="del">
          <ac:chgData name="Makaya Stone" userId="6d2f3cf0-3f07-4567-a0cc-f5669dcaea76" providerId="ADAL" clId="{6453A638-F251-481A-8E4A-51C973B2B350}" dt="2021-08-31T16:28:09.556" v="260" actId="478"/>
          <ac:spMkLst>
            <pc:docMk/>
            <pc:sldMk cId="1938136763" sldId="264"/>
            <ac:spMk id="2" creationId="{BDDF75F6-4C5C-497B-AAC7-4F33F616E793}"/>
          </ac:spMkLst>
        </pc:spChg>
        <pc:spChg chg="del">
          <ac:chgData name="Makaya Stone" userId="6d2f3cf0-3f07-4567-a0cc-f5669dcaea76" providerId="ADAL" clId="{6453A638-F251-481A-8E4A-51C973B2B350}" dt="2021-08-31T16:28:06.251" v="259" actId="478"/>
          <ac:spMkLst>
            <pc:docMk/>
            <pc:sldMk cId="1938136763" sldId="264"/>
            <ac:spMk id="3" creationId="{9ABD72E2-F9FC-4C1A-8515-EF8D12A0279D}"/>
          </ac:spMkLst>
        </pc:spChg>
      </pc:sldChg>
      <pc:sldChg chg="delSp mod">
        <pc:chgData name="Makaya Stone" userId="6d2f3cf0-3f07-4567-a0cc-f5669dcaea76" providerId="ADAL" clId="{6453A638-F251-481A-8E4A-51C973B2B350}" dt="2021-08-31T16:28:14.775" v="262" actId="478"/>
        <pc:sldMkLst>
          <pc:docMk/>
          <pc:sldMk cId="3185370986" sldId="265"/>
        </pc:sldMkLst>
        <pc:spChg chg="del">
          <ac:chgData name="Makaya Stone" userId="6d2f3cf0-3f07-4567-a0cc-f5669dcaea76" providerId="ADAL" clId="{6453A638-F251-481A-8E4A-51C973B2B350}" dt="2021-08-31T16:28:12.702" v="261" actId="478"/>
          <ac:spMkLst>
            <pc:docMk/>
            <pc:sldMk cId="3185370986" sldId="265"/>
            <ac:spMk id="2" creationId="{F5ECBC0A-ECA4-4112-B5F1-4073985F750C}"/>
          </ac:spMkLst>
        </pc:spChg>
        <pc:spChg chg="del">
          <ac:chgData name="Makaya Stone" userId="6d2f3cf0-3f07-4567-a0cc-f5669dcaea76" providerId="ADAL" clId="{6453A638-F251-481A-8E4A-51C973B2B350}" dt="2021-08-31T16:28:14.775" v="262" actId="478"/>
          <ac:spMkLst>
            <pc:docMk/>
            <pc:sldMk cId="3185370986" sldId="265"/>
            <ac:spMk id="3" creationId="{14EC98A0-11C2-4E8D-9DA3-5AF50615D5E4}"/>
          </ac:spMkLst>
        </pc:spChg>
      </pc:sldChg>
      <pc:sldChg chg="delSp new mod">
        <pc:chgData name="Makaya Stone" userId="6d2f3cf0-3f07-4567-a0cc-f5669dcaea76" providerId="ADAL" clId="{6453A638-F251-481A-8E4A-51C973B2B350}" dt="2021-08-31T16:28:20.610" v="264" actId="478"/>
        <pc:sldMkLst>
          <pc:docMk/>
          <pc:sldMk cId="2658337859" sldId="266"/>
        </pc:sldMkLst>
        <pc:spChg chg="del">
          <ac:chgData name="Makaya Stone" userId="6d2f3cf0-3f07-4567-a0cc-f5669dcaea76" providerId="ADAL" clId="{6453A638-F251-481A-8E4A-51C973B2B350}" dt="2021-08-31T16:28:18.329" v="263" actId="478"/>
          <ac:spMkLst>
            <pc:docMk/>
            <pc:sldMk cId="2658337859" sldId="266"/>
            <ac:spMk id="2" creationId="{06EA600B-71BF-4BF9-94A1-EDDE2F8AE0FA}"/>
          </ac:spMkLst>
        </pc:spChg>
        <pc:spChg chg="del">
          <ac:chgData name="Makaya Stone" userId="6d2f3cf0-3f07-4567-a0cc-f5669dcaea76" providerId="ADAL" clId="{6453A638-F251-481A-8E4A-51C973B2B350}" dt="2021-08-31T16:28:20.610" v="264" actId="478"/>
          <ac:spMkLst>
            <pc:docMk/>
            <pc:sldMk cId="2658337859" sldId="266"/>
            <ac:spMk id="3" creationId="{FD7F49F3-4753-4D2A-9BD6-46339E207394}"/>
          </ac:spMkLst>
        </pc:spChg>
      </pc:sldChg>
    </pc:docChg>
  </pc:docChgLst>
  <pc:docChgLst>
    <pc:chgData name="Makaya Stone" userId="S::makaya.stone@supportum.org::6d2f3cf0-3f07-4567-a0cc-f5669dcaea76" providerId="AD" clId="Web-{A5846244-2FAE-4084-8B31-F624B05F53B6}"/>
    <pc:docChg chg="addSld modSld addMainMaster delMainMaster">
      <pc:chgData name="Makaya Stone" userId="S::makaya.stone@supportum.org::6d2f3cf0-3f07-4567-a0cc-f5669dcaea76" providerId="AD" clId="Web-{A5846244-2FAE-4084-8B31-F624B05F53B6}" dt="2021-08-19T16:44:02.510" v="12"/>
      <pc:docMkLst>
        <pc:docMk/>
      </pc:docMkLst>
      <pc:sldChg chg="delSp mod modClrScheme chgLayout">
        <pc:chgData name="Makaya Stone" userId="S::makaya.stone@supportum.org::6d2f3cf0-3f07-4567-a0cc-f5669dcaea76" providerId="AD" clId="Web-{A5846244-2FAE-4084-8B31-F624B05F53B6}" dt="2021-08-19T16:43:31.167" v="3"/>
        <pc:sldMkLst>
          <pc:docMk/>
          <pc:sldMk cId="109857222" sldId="256"/>
        </pc:sldMkLst>
        <pc:spChg chg="del">
          <ac:chgData name="Makaya Stone" userId="S::makaya.stone@supportum.org::6d2f3cf0-3f07-4567-a0cc-f5669dcaea76" providerId="AD" clId="Web-{A5846244-2FAE-4084-8B31-F624B05F53B6}" dt="2021-08-19T16:42:40.027" v="0"/>
          <ac:spMkLst>
            <pc:docMk/>
            <pc:sldMk cId="109857222" sldId="256"/>
            <ac:spMk id="2" creationId="{00000000-0000-0000-0000-000000000000}"/>
          </ac:spMkLst>
        </pc:spChg>
        <pc:spChg chg="del">
          <ac:chgData name="Makaya Stone" userId="S::makaya.stone@supportum.org::6d2f3cf0-3f07-4567-a0cc-f5669dcaea76" providerId="AD" clId="Web-{A5846244-2FAE-4084-8B31-F624B05F53B6}" dt="2021-08-19T16:42:43.214" v="1"/>
          <ac:spMkLst>
            <pc:docMk/>
            <pc:sldMk cId="109857222" sldId="256"/>
            <ac:spMk id="3" creationId="{00000000-0000-0000-0000-000000000000}"/>
          </ac:spMkLst>
        </pc:spChg>
      </pc:sldChg>
      <pc:sldChg chg="new">
        <pc:chgData name="Makaya Stone" userId="S::makaya.stone@supportum.org::6d2f3cf0-3f07-4567-a0cc-f5669dcaea76" providerId="AD" clId="Web-{A5846244-2FAE-4084-8B31-F624B05F53B6}" dt="2021-08-19T16:43:55.495" v="4"/>
        <pc:sldMkLst>
          <pc:docMk/>
          <pc:sldMk cId="754312141" sldId="257"/>
        </pc:sldMkLst>
      </pc:sldChg>
      <pc:sldChg chg="new">
        <pc:chgData name="Makaya Stone" userId="S::makaya.stone@supportum.org::6d2f3cf0-3f07-4567-a0cc-f5669dcaea76" providerId="AD" clId="Web-{A5846244-2FAE-4084-8B31-F624B05F53B6}" dt="2021-08-19T16:43:57.151" v="5"/>
        <pc:sldMkLst>
          <pc:docMk/>
          <pc:sldMk cId="1270296678" sldId="258"/>
        </pc:sldMkLst>
      </pc:sldChg>
      <pc:sldChg chg="new">
        <pc:chgData name="Makaya Stone" userId="S::makaya.stone@supportum.org::6d2f3cf0-3f07-4567-a0cc-f5669dcaea76" providerId="AD" clId="Web-{A5846244-2FAE-4084-8B31-F624B05F53B6}" dt="2021-08-19T16:43:59.385" v="6"/>
        <pc:sldMkLst>
          <pc:docMk/>
          <pc:sldMk cId="3903416911" sldId="259"/>
        </pc:sldMkLst>
      </pc:sldChg>
      <pc:sldChg chg="new">
        <pc:chgData name="Makaya Stone" userId="S::makaya.stone@supportum.org::6d2f3cf0-3f07-4567-a0cc-f5669dcaea76" providerId="AD" clId="Web-{A5846244-2FAE-4084-8B31-F624B05F53B6}" dt="2021-08-19T16:43:59.948" v="7"/>
        <pc:sldMkLst>
          <pc:docMk/>
          <pc:sldMk cId="342785314" sldId="260"/>
        </pc:sldMkLst>
      </pc:sldChg>
      <pc:sldChg chg="new">
        <pc:chgData name="Makaya Stone" userId="S::makaya.stone@supportum.org::6d2f3cf0-3f07-4567-a0cc-f5669dcaea76" providerId="AD" clId="Web-{A5846244-2FAE-4084-8B31-F624B05F53B6}" dt="2021-08-19T16:44:00.479" v="8"/>
        <pc:sldMkLst>
          <pc:docMk/>
          <pc:sldMk cId="161915449" sldId="261"/>
        </pc:sldMkLst>
      </pc:sldChg>
      <pc:sldChg chg="new">
        <pc:chgData name="Makaya Stone" userId="S::makaya.stone@supportum.org::6d2f3cf0-3f07-4567-a0cc-f5669dcaea76" providerId="AD" clId="Web-{A5846244-2FAE-4084-8B31-F624B05F53B6}" dt="2021-08-19T16:44:01.010" v="9"/>
        <pc:sldMkLst>
          <pc:docMk/>
          <pc:sldMk cId="642913134" sldId="262"/>
        </pc:sldMkLst>
      </pc:sldChg>
      <pc:sldChg chg="new">
        <pc:chgData name="Makaya Stone" userId="S::makaya.stone@supportum.org::6d2f3cf0-3f07-4567-a0cc-f5669dcaea76" providerId="AD" clId="Web-{A5846244-2FAE-4084-8B31-F624B05F53B6}" dt="2021-08-19T16:44:01.510" v="10"/>
        <pc:sldMkLst>
          <pc:docMk/>
          <pc:sldMk cId="1360971883" sldId="263"/>
        </pc:sldMkLst>
      </pc:sldChg>
      <pc:sldChg chg="new">
        <pc:chgData name="Makaya Stone" userId="S::makaya.stone@supportum.org::6d2f3cf0-3f07-4567-a0cc-f5669dcaea76" providerId="AD" clId="Web-{A5846244-2FAE-4084-8B31-F624B05F53B6}" dt="2021-08-19T16:44:02.026" v="11"/>
        <pc:sldMkLst>
          <pc:docMk/>
          <pc:sldMk cId="1938136763" sldId="264"/>
        </pc:sldMkLst>
      </pc:sldChg>
      <pc:sldChg chg="new">
        <pc:chgData name="Makaya Stone" userId="S::makaya.stone@supportum.org::6d2f3cf0-3f07-4567-a0cc-f5669dcaea76" providerId="AD" clId="Web-{A5846244-2FAE-4084-8B31-F624B05F53B6}" dt="2021-08-19T16:44:02.510" v="12"/>
        <pc:sldMkLst>
          <pc:docMk/>
          <pc:sldMk cId="3185370986" sldId="265"/>
        </pc:sldMkLst>
      </pc:sldChg>
      <pc:sldMasterChg chg="del delSldLayout">
        <pc:chgData name="Makaya Stone" userId="S::makaya.stone@supportum.org::6d2f3cf0-3f07-4567-a0cc-f5669dcaea76" providerId="AD" clId="Web-{A5846244-2FAE-4084-8B31-F624B05F53B6}" dt="2021-08-19T16:43:12.183" v="2"/>
        <pc:sldMasterMkLst>
          <pc:docMk/>
          <pc:sldMasterMk cId="2460954070" sldId="2147483660"/>
        </pc:sldMasterMkLst>
        <pc:sldLayoutChg chg="del">
          <pc:chgData name="Makaya Stone" userId="S::makaya.stone@supportum.org::6d2f3cf0-3f07-4567-a0cc-f5669dcaea76" providerId="AD" clId="Web-{A5846244-2FAE-4084-8B31-F624B05F53B6}" dt="2021-08-19T16:43:12.183" v="2"/>
          <pc:sldLayoutMkLst>
            <pc:docMk/>
            <pc:sldMasterMk cId="2460954070" sldId="2147483660"/>
            <pc:sldLayoutMk cId="2385387890" sldId="2147483661"/>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949138452" sldId="2147483662"/>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2591524520" sldId="2147483663"/>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1203092039" sldId="2147483664"/>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3733172339" sldId="2147483665"/>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3210312558" sldId="2147483666"/>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3146388984" sldId="2147483667"/>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3171841454" sldId="2147483668"/>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1718958274" sldId="2147483669"/>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2202905451" sldId="2147483670"/>
          </pc:sldLayoutMkLst>
        </pc:sldLayoutChg>
        <pc:sldLayoutChg chg="del">
          <pc:chgData name="Makaya Stone" userId="S::makaya.stone@supportum.org::6d2f3cf0-3f07-4567-a0cc-f5669dcaea76" providerId="AD" clId="Web-{A5846244-2FAE-4084-8B31-F624B05F53B6}" dt="2021-08-19T16:43:12.183" v="2"/>
          <pc:sldLayoutMkLst>
            <pc:docMk/>
            <pc:sldMasterMk cId="2460954070" sldId="2147483660"/>
            <pc:sldLayoutMk cId="3479445657" sldId="2147483671"/>
          </pc:sldLayoutMkLst>
        </pc:sldLayoutChg>
      </pc:sldMasterChg>
      <pc:sldMasterChg chg="add del addSldLayout delSldLayout modSldLayout">
        <pc:chgData name="Makaya Stone" userId="S::makaya.stone@supportum.org::6d2f3cf0-3f07-4567-a0cc-f5669dcaea76" providerId="AD" clId="Web-{A5846244-2FAE-4084-8B31-F624B05F53B6}" dt="2021-08-19T16:43:31.167" v="3"/>
        <pc:sldMasterMkLst>
          <pc:docMk/>
          <pc:sldMasterMk cId="247908843" sldId="2147483672"/>
        </pc:sldMasterMkLst>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1143371299" sldId="2147483673"/>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3771267825" sldId="2147483674"/>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695547197" sldId="2147483675"/>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3859333484" sldId="2147483676"/>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1831587108" sldId="2147483677"/>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3731920808" sldId="2147483678"/>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3865771260" sldId="2147483679"/>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3800475043" sldId="2147483680"/>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2827647829" sldId="2147483681"/>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629968109" sldId="2147483682"/>
          </pc:sldLayoutMkLst>
        </pc:sldLayoutChg>
        <pc:sldLayoutChg chg="add del mod replId">
          <pc:chgData name="Makaya Stone" userId="S::makaya.stone@supportum.org::6d2f3cf0-3f07-4567-a0cc-f5669dcaea76" providerId="AD" clId="Web-{A5846244-2FAE-4084-8B31-F624B05F53B6}" dt="2021-08-19T16:43:31.167" v="3"/>
          <pc:sldLayoutMkLst>
            <pc:docMk/>
            <pc:sldMasterMk cId="247908843" sldId="2147483672"/>
            <pc:sldLayoutMk cId="570700873" sldId="2147483683"/>
          </pc:sldLayoutMkLst>
        </pc:sldLayoutChg>
      </pc:sldMasterChg>
      <pc:sldMasterChg chg="add addSldLayout modSldLayout">
        <pc:chgData name="Makaya Stone" userId="S::makaya.stone@supportum.org::6d2f3cf0-3f07-4567-a0cc-f5669dcaea76" providerId="AD" clId="Web-{A5846244-2FAE-4084-8B31-F624B05F53B6}" dt="2021-08-19T16:43:31.167" v="3"/>
        <pc:sldMasterMkLst>
          <pc:docMk/>
          <pc:sldMasterMk cId="247614459" sldId="2147483684"/>
        </pc:sldMasterMkLst>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2654790386" sldId="2147483685"/>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600999552" sldId="2147483686"/>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566937864" sldId="2147483687"/>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3207402790" sldId="2147483688"/>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1007547631" sldId="2147483689"/>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4245046244" sldId="2147483690"/>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1036170725" sldId="2147483691"/>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1793084671" sldId="2147483692"/>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3184479348" sldId="2147483693"/>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3879284938" sldId="2147483694"/>
          </pc:sldLayoutMkLst>
        </pc:sldLayoutChg>
        <pc:sldLayoutChg chg="add mod replId">
          <pc:chgData name="Makaya Stone" userId="S::makaya.stone@supportum.org::6d2f3cf0-3f07-4567-a0cc-f5669dcaea76" providerId="AD" clId="Web-{A5846244-2FAE-4084-8B31-F624B05F53B6}" dt="2021-08-19T16:43:31.167" v="3"/>
          <pc:sldLayoutMkLst>
            <pc:docMk/>
            <pc:sldMasterMk cId="247614459" sldId="2147483684"/>
            <pc:sldLayoutMk cId="2957128578" sldId="2147483695"/>
          </pc:sldLayoutMkLst>
        </pc:sldLayoutChg>
      </pc:sldMasterChg>
    </pc:docChg>
  </pc:docChgLst>
  <pc:docChgLst>
    <pc:chgData name="Makaya Stone" userId="S::makaya.stone@supportum.org::6d2f3cf0-3f07-4567-a0cc-f5669dcaea76" providerId="AD" clId="Web-{207CD1A9-F3CA-0F4E-CEDC-7AE1703FA71B}"/>
    <pc:docChg chg="modSld">
      <pc:chgData name="Makaya Stone" userId="S::makaya.stone@supportum.org::6d2f3cf0-3f07-4567-a0cc-f5669dcaea76" providerId="AD" clId="Web-{207CD1A9-F3CA-0F4E-CEDC-7AE1703FA71B}" dt="2021-09-17T14:34:24.109" v="16" actId="1076"/>
      <pc:docMkLst>
        <pc:docMk/>
      </pc:docMkLst>
      <pc:sldChg chg="modSp">
        <pc:chgData name="Makaya Stone" userId="S::makaya.stone@supportum.org::6d2f3cf0-3f07-4567-a0cc-f5669dcaea76" providerId="AD" clId="Web-{207CD1A9-F3CA-0F4E-CEDC-7AE1703FA71B}" dt="2021-09-17T14:34:24.109" v="16" actId="1076"/>
        <pc:sldMkLst>
          <pc:docMk/>
          <pc:sldMk cId="109857222" sldId="256"/>
        </pc:sldMkLst>
        <pc:spChg chg="mod">
          <ac:chgData name="Makaya Stone" userId="S::makaya.stone@supportum.org::6d2f3cf0-3f07-4567-a0cc-f5669dcaea76" providerId="AD" clId="Web-{207CD1A9-F3CA-0F4E-CEDC-7AE1703FA71B}" dt="2021-09-17T14:34:24.109" v="16" actId="1076"/>
          <ac:spMkLst>
            <pc:docMk/>
            <pc:sldMk cId="109857222" sldId="256"/>
            <ac:spMk id="11" creationId="{2FABF5AC-543D-4D4D-BBB3-898F4036E293}"/>
          </ac:spMkLst>
        </pc:spChg>
      </pc:sldChg>
    </pc:docChg>
  </pc:docChgLst>
  <pc:docChgLst>
    <pc:chgData name="Makaya Stone" userId="S::makaya.stone@supportum.org::6d2f3cf0-3f07-4567-a0cc-f5669dcaea76" providerId="AD" clId="Web-{26D9D07C-BB08-2347-2D0B-4571B6292928}"/>
    <pc:docChg chg="addSld modSld">
      <pc:chgData name="Makaya Stone" userId="S::makaya.stone@supportum.org::6d2f3cf0-3f07-4567-a0cc-f5669dcaea76" providerId="AD" clId="Web-{26D9D07C-BB08-2347-2D0B-4571B6292928}" dt="2021-09-16T22:45:20.295" v="252" actId="1076"/>
      <pc:docMkLst>
        <pc:docMk/>
      </pc:docMkLst>
      <pc:sldChg chg="modSp">
        <pc:chgData name="Makaya Stone" userId="S::makaya.stone@supportum.org::6d2f3cf0-3f07-4567-a0cc-f5669dcaea76" providerId="AD" clId="Web-{26D9D07C-BB08-2347-2D0B-4571B6292928}" dt="2021-09-16T22:42:34" v="226" actId="14100"/>
        <pc:sldMkLst>
          <pc:docMk/>
          <pc:sldMk cId="109857222" sldId="256"/>
        </pc:sldMkLst>
        <pc:spChg chg="mod">
          <ac:chgData name="Makaya Stone" userId="S::makaya.stone@supportum.org::6d2f3cf0-3f07-4567-a0cc-f5669dcaea76" providerId="AD" clId="Web-{26D9D07C-BB08-2347-2D0B-4571B6292928}" dt="2021-09-14T19:25:45.926" v="1" actId="1076"/>
          <ac:spMkLst>
            <pc:docMk/>
            <pc:sldMk cId="109857222" sldId="256"/>
            <ac:spMk id="2" creationId="{B48F42F3-7874-42FD-88F9-AC7E1E945855}"/>
          </ac:spMkLst>
        </pc:spChg>
        <pc:spChg chg="mod">
          <ac:chgData name="Makaya Stone" userId="S::makaya.stone@supportum.org::6d2f3cf0-3f07-4567-a0cc-f5669dcaea76" providerId="AD" clId="Web-{26D9D07C-BB08-2347-2D0B-4571B6292928}" dt="2021-09-14T19:25:42.160" v="0" actId="1076"/>
          <ac:spMkLst>
            <pc:docMk/>
            <pc:sldMk cId="109857222" sldId="256"/>
            <ac:spMk id="7" creationId="{E360AE7B-569F-43D4-92A9-CEB99A482B8C}"/>
          </ac:spMkLst>
        </pc:spChg>
        <pc:spChg chg="mod">
          <ac:chgData name="Makaya Stone" userId="S::makaya.stone@supportum.org::6d2f3cf0-3f07-4567-a0cc-f5669dcaea76" providerId="AD" clId="Web-{26D9D07C-BB08-2347-2D0B-4571B6292928}" dt="2021-09-16T22:42:34" v="226" actId="14100"/>
          <ac:spMkLst>
            <pc:docMk/>
            <pc:sldMk cId="109857222" sldId="256"/>
            <ac:spMk id="10" creationId="{70CA2B51-DF30-4920-AFE4-DACE6C4C6D75}"/>
          </ac:spMkLst>
        </pc:spChg>
        <pc:spChg chg="mod">
          <ac:chgData name="Makaya Stone" userId="S::makaya.stone@supportum.org::6d2f3cf0-3f07-4567-a0cc-f5669dcaea76" providerId="AD" clId="Web-{26D9D07C-BB08-2347-2D0B-4571B6292928}" dt="2021-09-16T22:42:25.187" v="224" actId="20577"/>
          <ac:spMkLst>
            <pc:docMk/>
            <pc:sldMk cId="109857222" sldId="256"/>
            <ac:spMk id="11" creationId="{2FABF5AC-543D-4D4D-BBB3-898F4036E293}"/>
          </ac:spMkLst>
        </pc:spChg>
      </pc:sldChg>
      <pc:sldChg chg="modSp">
        <pc:chgData name="Makaya Stone" userId="S::makaya.stone@supportum.org::6d2f3cf0-3f07-4567-a0cc-f5669dcaea76" providerId="AD" clId="Web-{26D9D07C-BB08-2347-2D0B-4571B6292928}" dt="2021-09-16T19:46:41.489" v="139" actId="1076"/>
        <pc:sldMkLst>
          <pc:docMk/>
          <pc:sldMk cId="1270296678" sldId="258"/>
        </pc:sldMkLst>
        <pc:spChg chg="mod">
          <ac:chgData name="Makaya Stone" userId="S::makaya.stone@supportum.org::6d2f3cf0-3f07-4567-a0cc-f5669dcaea76" providerId="AD" clId="Web-{26D9D07C-BB08-2347-2D0B-4571B6292928}" dt="2021-09-16T18:13:51.411" v="137" actId="20577"/>
          <ac:spMkLst>
            <pc:docMk/>
            <pc:sldMk cId="1270296678" sldId="258"/>
            <ac:spMk id="5" creationId="{852EDEA6-510F-442F-BC60-AB83388DB24D}"/>
          </ac:spMkLst>
        </pc:spChg>
        <pc:spChg chg="mod">
          <ac:chgData name="Makaya Stone" userId="S::makaya.stone@supportum.org::6d2f3cf0-3f07-4567-a0cc-f5669dcaea76" providerId="AD" clId="Web-{26D9D07C-BB08-2347-2D0B-4571B6292928}" dt="2021-09-16T18:01:38" v="84" actId="1076"/>
          <ac:spMkLst>
            <pc:docMk/>
            <pc:sldMk cId="1270296678" sldId="258"/>
            <ac:spMk id="6" creationId="{6BD1C178-D251-4384-8A19-FE4E1F069990}"/>
          </ac:spMkLst>
        </pc:spChg>
        <pc:spChg chg="mod">
          <ac:chgData name="Makaya Stone" userId="S::makaya.stone@supportum.org::6d2f3cf0-3f07-4567-a0cc-f5669dcaea76" providerId="AD" clId="Web-{26D9D07C-BB08-2347-2D0B-4571B6292928}" dt="2021-09-16T18:01:49.406" v="85" actId="1076"/>
          <ac:spMkLst>
            <pc:docMk/>
            <pc:sldMk cId="1270296678" sldId="258"/>
            <ac:spMk id="8" creationId="{54BC89CA-43DE-4BD6-A968-3AAE128742F6}"/>
          </ac:spMkLst>
        </pc:spChg>
        <pc:spChg chg="mod">
          <ac:chgData name="Makaya Stone" userId="S::makaya.stone@supportum.org::6d2f3cf0-3f07-4567-a0cc-f5669dcaea76" providerId="AD" clId="Web-{26D9D07C-BB08-2347-2D0B-4571B6292928}" dt="2021-09-16T18:02:29.891" v="105" actId="20577"/>
          <ac:spMkLst>
            <pc:docMk/>
            <pc:sldMk cId="1270296678" sldId="258"/>
            <ac:spMk id="10" creationId="{13804926-4FF2-4251-B6F0-A639B6F96DC0}"/>
          </ac:spMkLst>
        </pc:spChg>
        <pc:spChg chg="mod">
          <ac:chgData name="Makaya Stone" userId="S::makaya.stone@supportum.org::6d2f3cf0-3f07-4567-a0cc-f5669dcaea76" providerId="AD" clId="Web-{26D9D07C-BB08-2347-2D0B-4571B6292928}" dt="2021-09-16T18:16:14.068" v="138" actId="14100"/>
          <ac:spMkLst>
            <pc:docMk/>
            <pc:sldMk cId="1270296678" sldId="258"/>
            <ac:spMk id="11" creationId="{C405E0ED-6C25-4C1F-9081-4D6EC346E7CF}"/>
          </ac:spMkLst>
        </pc:spChg>
        <pc:graphicFrameChg chg="mod modGraphic">
          <ac:chgData name="Makaya Stone" userId="S::makaya.stone@supportum.org::6d2f3cf0-3f07-4567-a0cc-f5669dcaea76" providerId="AD" clId="Web-{26D9D07C-BB08-2347-2D0B-4571B6292928}" dt="2021-09-16T18:02:12.531" v="95"/>
          <ac:graphicFrameMkLst>
            <pc:docMk/>
            <pc:sldMk cId="1270296678" sldId="258"/>
            <ac:graphicFrameMk id="9" creationId="{3900C63A-61AA-4980-9F5E-B4CB50ED9F8C}"/>
          </ac:graphicFrameMkLst>
        </pc:graphicFrameChg>
        <pc:picChg chg="mod">
          <ac:chgData name="Makaya Stone" userId="S::makaya.stone@supportum.org::6d2f3cf0-3f07-4567-a0cc-f5669dcaea76" providerId="AD" clId="Web-{26D9D07C-BB08-2347-2D0B-4571B6292928}" dt="2021-09-16T19:46:41.489" v="139" actId="1076"/>
          <ac:picMkLst>
            <pc:docMk/>
            <pc:sldMk cId="1270296678" sldId="258"/>
            <ac:picMk id="13" creationId="{DAFC8A99-61CE-4462-8CFE-4E6DFF05992A}"/>
          </ac:picMkLst>
        </pc:picChg>
      </pc:sldChg>
      <pc:sldChg chg="addSp delSp modSp">
        <pc:chgData name="Makaya Stone" userId="S::makaya.stone@supportum.org::6d2f3cf0-3f07-4567-a0cc-f5669dcaea76" providerId="AD" clId="Web-{26D9D07C-BB08-2347-2D0B-4571B6292928}" dt="2021-09-16T18:08:03.143" v="122" actId="20577"/>
        <pc:sldMkLst>
          <pc:docMk/>
          <pc:sldMk cId="342785314" sldId="260"/>
        </pc:sldMkLst>
        <pc:spChg chg="mod">
          <ac:chgData name="Makaya Stone" userId="S::makaya.stone@supportum.org::6d2f3cf0-3f07-4567-a0cc-f5669dcaea76" providerId="AD" clId="Web-{26D9D07C-BB08-2347-2D0B-4571B6292928}" dt="2021-09-16T18:08:03.143" v="122" actId="20577"/>
          <ac:spMkLst>
            <pc:docMk/>
            <pc:sldMk cId="342785314" sldId="260"/>
            <ac:spMk id="6" creationId="{95728B1E-877C-4EAC-944D-AA6E3A023EF4}"/>
          </ac:spMkLst>
        </pc:spChg>
        <pc:picChg chg="add del mod ord">
          <ac:chgData name="Makaya Stone" userId="S::makaya.stone@supportum.org::6d2f3cf0-3f07-4567-a0cc-f5669dcaea76" providerId="AD" clId="Web-{26D9D07C-BB08-2347-2D0B-4571B6292928}" dt="2021-09-14T19:28:40.753" v="32"/>
          <ac:picMkLst>
            <pc:docMk/>
            <pc:sldMk cId="342785314" sldId="260"/>
            <ac:picMk id="8" creationId="{1E546EB4-2E68-4C43-A8A8-CC150965110E}"/>
          </ac:picMkLst>
        </pc:picChg>
      </pc:sldChg>
      <pc:sldChg chg="modSp">
        <pc:chgData name="Makaya Stone" userId="S::makaya.stone@supportum.org::6d2f3cf0-3f07-4567-a0cc-f5669dcaea76" providerId="AD" clId="Web-{26D9D07C-BB08-2347-2D0B-4571B6292928}" dt="2021-09-16T18:08:39.612" v="127" actId="20577"/>
        <pc:sldMkLst>
          <pc:docMk/>
          <pc:sldMk cId="161915449" sldId="261"/>
        </pc:sldMkLst>
        <pc:spChg chg="mod">
          <ac:chgData name="Makaya Stone" userId="S::makaya.stone@supportum.org::6d2f3cf0-3f07-4567-a0cc-f5669dcaea76" providerId="AD" clId="Web-{26D9D07C-BB08-2347-2D0B-4571B6292928}" dt="2021-09-16T18:08:39.612" v="127" actId="20577"/>
          <ac:spMkLst>
            <pc:docMk/>
            <pc:sldMk cId="161915449" sldId="261"/>
            <ac:spMk id="7" creationId="{7B3BB76E-A9F0-40B9-A3F1-B0CE62D8DB3E}"/>
          </ac:spMkLst>
        </pc:spChg>
      </pc:sldChg>
      <pc:sldChg chg="modSp">
        <pc:chgData name="Makaya Stone" userId="S::makaya.stone@supportum.org::6d2f3cf0-3f07-4567-a0cc-f5669dcaea76" providerId="AD" clId="Web-{26D9D07C-BB08-2347-2D0B-4571B6292928}" dt="2021-09-16T19:51:56.456" v="145" actId="1076"/>
        <pc:sldMkLst>
          <pc:docMk/>
          <pc:sldMk cId="642913134" sldId="262"/>
        </pc:sldMkLst>
        <pc:spChg chg="mod">
          <ac:chgData name="Makaya Stone" userId="S::makaya.stone@supportum.org::6d2f3cf0-3f07-4567-a0cc-f5669dcaea76" providerId="AD" clId="Web-{26D9D07C-BB08-2347-2D0B-4571B6292928}" dt="2021-09-16T19:51:56.456" v="145" actId="1076"/>
          <ac:spMkLst>
            <pc:docMk/>
            <pc:sldMk cId="642913134" sldId="262"/>
            <ac:spMk id="2" creationId="{96CC48E8-D92D-44AD-AFB4-944F0A388F33}"/>
          </ac:spMkLst>
        </pc:spChg>
        <pc:spChg chg="mod">
          <ac:chgData name="Makaya Stone" userId="S::makaya.stone@supportum.org::6d2f3cf0-3f07-4567-a0cc-f5669dcaea76" providerId="AD" clId="Web-{26D9D07C-BB08-2347-2D0B-4571B6292928}" dt="2021-09-14T19:29:00.800" v="35" actId="1076"/>
          <ac:spMkLst>
            <pc:docMk/>
            <pc:sldMk cId="642913134" sldId="262"/>
            <ac:spMk id="7" creationId="{F8E04DD8-4DEC-4286-A5DF-F6F88E93E30C}"/>
          </ac:spMkLst>
        </pc:spChg>
      </pc:sldChg>
      <pc:sldChg chg="addSp modSp">
        <pc:chgData name="Makaya Stone" userId="S::makaya.stone@supportum.org::6d2f3cf0-3f07-4567-a0cc-f5669dcaea76" providerId="AD" clId="Web-{26D9D07C-BB08-2347-2D0B-4571B6292928}" dt="2021-09-16T22:45:20.295" v="252" actId="1076"/>
        <pc:sldMkLst>
          <pc:docMk/>
          <pc:sldMk cId="2658337859" sldId="266"/>
        </pc:sldMkLst>
        <pc:spChg chg="add mod">
          <ac:chgData name="Makaya Stone" userId="S::makaya.stone@supportum.org::6d2f3cf0-3f07-4567-a0cc-f5669dcaea76" providerId="AD" clId="Web-{26D9D07C-BB08-2347-2D0B-4571B6292928}" dt="2021-09-16T22:45:16.013" v="251" actId="1076"/>
          <ac:spMkLst>
            <pc:docMk/>
            <pc:sldMk cId="2658337859" sldId="266"/>
            <ac:spMk id="2" creationId="{CAB7B0BE-BA61-4AEE-A01D-677DF760955E}"/>
          </ac:spMkLst>
        </pc:spChg>
        <pc:spChg chg="add mod">
          <ac:chgData name="Makaya Stone" userId="S::makaya.stone@supportum.org::6d2f3cf0-3f07-4567-a0cc-f5669dcaea76" providerId="AD" clId="Web-{26D9D07C-BB08-2347-2D0B-4571B6292928}" dt="2021-09-16T22:42:45.984" v="229" actId="14100"/>
          <ac:spMkLst>
            <pc:docMk/>
            <pc:sldMk cId="2658337859" sldId="266"/>
            <ac:spMk id="4" creationId="{EB3F4147-2966-4FFC-B7C8-C6627C9232AC}"/>
          </ac:spMkLst>
        </pc:spChg>
        <pc:spChg chg="mod">
          <ac:chgData name="Makaya Stone" userId="S::makaya.stone@supportum.org::6d2f3cf0-3f07-4567-a0cc-f5669dcaea76" providerId="AD" clId="Web-{26D9D07C-BB08-2347-2D0B-4571B6292928}" dt="2021-09-16T22:40:27.517" v="202" actId="20577"/>
          <ac:spMkLst>
            <pc:docMk/>
            <pc:sldMk cId="2658337859" sldId="266"/>
            <ac:spMk id="5" creationId="{76FE9A30-F574-4887-BD35-D81634CD8F48}"/>
          </ac:spMkLst>
        </pc:spChg>
        <pc:picChg chg="add mod">
          <ac:chgData name="Makaya Stone" userId="S::makaya.stone@supportum.org::6d2f3cf0-3f07-4567-a0cc-f5669dcaea76" providerId="AD" clId="Web-{26D9D07C-BB08-2347-2D0B-4571B6292928}" dt="2021-09-16T22:45:20.295" v="252" actId="1076"/>
          <ac:picMkLst>
            <pc:docMk/>
            <pc:sldMk cId="2658337859" sldId="266"/>
            <ac:picMk id="6" creationId="{5799F786-E553-4E43-ABC4-0319A7677E3B}"/>
          </ac:picMkLst>
        </pc:picChg>
      </pc:sldChg>
      <pc:sldChg chg="modSp">
        <pc:chgData name="Makaya Stone" userId="S::makaya.stone@supportum.org::6d2f3cf0-3f07-4567-a0cc-f5669dcaea76" providerId="AD" clId="Web-{26D9D07C-BB08-2347-2D0B-4571B6292928}" dt="2021-09-16T18:03:15.344" v="119" actId="20577"/>
        <pc:sldMkLst>
          <pc:docMk/>
          <pc:sldMk cId="1537146008" sldId="269"/>
        </pc:sldMkLst>
        <pc:spChg chg="mod">
          <ac:chgData name="Makaya Stone" userId="S::makaya.stone@supportum.org::6d2f3cf0-3f07-4567-a0cc-f5669dcaea76" providerId="AD" clId="Web-{26D9D07C-BB08-2347-2D0B-4571B6292928}" dt="2021-09-16T18:03:15.344" v="119" actId="20577"/>
          <ac:spMkLst>
            <pc:docMk/>
            <pc:sldMk cId="1537146008" sldId="269"/>
            <ac:spMk id="9" creationId="{5A740D88-E991-485B-AAA5-54997E0AA177}"/>
          </ac:spMkLst>
        </pc:spChg>
      </pc:sldChg>
      <pc:sldChg chg="addSp delSp modSp">
        <pc:chgData name="Makaya Stone" userId="S::makaya.stone@supportum.org::6d2f3cf0-3f07-4567-a0cc-f5669dcaea76" providerId="AD" clId="Web-{26D9D07C-BB08-2347-2D0B-4571B6292928}" dt="2021-09-16T19:53:33.049" v="146" actId="1076"/>
        <pc:sldMkLst>
          <pc:docMk/>
          <pc:sldMk cId="732791588" sldId="270"/>
        </pc:sldMkLst>
        <pc:spChg chg="mod">
          <ac:chgData name="Makaya Stone" userId="S::makaya.stone@supportum.org::6d2f3cf0-3f07-4567-a0cc-f5669dcaea76" providerId="AD" clId="Web-{26D9D07C-BB08-2347-2D0B-4571B6292928}" dt="2021-09-16T19:53:33.049" v="146" actId="1076"/>
          <ac:spMkLst>
            <pc:docMk/>
            <pc:sldMk cId="732791588" sldId="270"/>
            <ac:spMk id="11" creationId="{8117D797-7CFC-4021-AD34-0A376AC508CC}"/>
          </ac:spMkLst>
        </pc:spChg>
        <pc:picChg chg="add del mod">
          <ac:chgData name="Makaya Stone" userId="S::makaya.stone@supportum.org::6d2f3cf0-3f07-4567-a0cc-f5669dcaea76" providerId="AD" clId="Web-{26D9D07C-BB08-2347-2D0B-4571B6292928}" dt="2021-09-14T19:27:18.941" v="21"/>
          <ac:picMkLst>
            <pc:docMk/>
            <pc:sldMk cId="732791588" sldId="270"/>
            <ac:picMk id="2" creationId="{4094E22E-3C00-4FF7-B758-01A610FF3AF9}"/>
          </ac:picMkLst>
        </pc:picChg>
        <pc:picChg chg="add mod">
          <ac:chgData name="Makaya Stone" userId="S::makaya.stone@supportum.org::6d2f3cf0-3f07-4567-a0cc-f5669dcaea76" providerId="AD" clId="Web-{26D9D07C-BB08-2347-2D0B-4571B6292928}" dt="2021-09-14T19:27:38.613" v="25" actId="14100"/>
          <ac:picMkLst>
            <pc:docMk/>
            <pc:sldMk cId="732791588" sldId="270"/>
            <ac:picMk id="3" creationId="{BF025A8B-DD99-44EB-9750-C46F5EB740E7}"/>
          </ac:picMkLst>
        </pc:picChg>
        <pc:picChg chg="del">
          <ac:chgData name="Makaya Stone" userId="S::makaya.stone@supportum.org::6d2f3cf0-3f07-4567-a0cc-f5669dcaea76" providerId="AD" clId="Web-{26D9D07C-BB08-2347-2D0B-4571B6292928}" dt="2021-09-14T19:26:01.051" v="3"/>
          <ac:picMkLst>
            <pc:docMk/>
            <pc:sldMk cId="732791588" sldId="270"/>
            <ac:picMk id="12" creationId="{5ADE432F-90AD-4E15-8872-D2AF93627C04}"/>
          </ac:picMkLst>
        </pc:picChg>
        <pc:picChg chg="del mod">
          <ac:chgData name="Makaya Stone" userId="S::makaya.stone@supportum.org::6d2f3cf0-3f07-4567-a0cc-f5669dcaea76" providerId="AD" clId="Web-{26D9D07C-BB08-2347-2D0B-4571B6292928}" dt="2021-09-14T19:26:26.129" v="11"/>
          <ac:picMkLst>
            <pc:docMk/>
            <pc:sldMk cId="732791588" sldId="270"/>
            <ac:picMk id="13" creationId="{98D692EA-B3A8-4875-AD77-B4C6B5E5D441}"/>
          </ac:picMkLst>
        </pc:picChg>
      </pc:sldChg>
      <pc:sldChg chg="addSp modSp new">
        <pc:chgData name="Makaya Stone" userId="S::makaya.stone@supportum.org::6d2f3cf0-3f07-4567-a0cc-f5669dcaea76" providerId="AD" clId="Web-{26D9D07C-BB08-2347-2D0B-4571B6292928}" dt="2021-09-16T19:54:11.706" v="153" actId="1076"/>
        <pc:sldMkLst>
          <pc:docMk/>
          <pc:sldMk cId="3266320422" sldId="271"/>
        </pc:sldMkLst>
        <pc:spChg chg="add">
          <ac:chgData name="Makaya Stone" userId="S::makaya.stone@supportum.org::6d2f3cf0-3f07-4567-a0cc-f5669dcaea76" providerId="AD" clId="Web-{26D9D07C-BB08-2347-2D0B-4571B6292928}" dt="2021-09-14T22:18:37.221" v="37"/>
          <ac:spMkLst>
            <pc:docMk/>
            <pc:sldMk cId="3266320422" sldId="271"/>
            <ac:spMk id="3" creationId="{1D9D7F58-933F-4E0E-95B1-1B82B0D74B5A}"/>
          </ac:spMkLst>
        </pc:spChg>
        <pc:spChg chg="add">
          <ac:chgData name="Makaya Stone" userId="S::makaya.stone@supportum.org::6d2f3cf0-3f07-4567-a0cc-f5669dcaea76" providerId="AD" clId="Web-{26D9D07C-BB08-2347-2D0B-4571B6292928}" dt="2021-09-14T22:18:37.221" v="38"/>
          <ac:spMkLst>
            <pc:docMk/>
            <pc:sldMk cId="3266320422" sldId="271"/>
            <ac:spMk id="5" creationId="{D0FB8BDC-C113-4483-9CA3-1E6B37B29C55}"/>
          </ac:spMkLst>
        </pc:spChg>
        <pc:spChg chg="add mod">
          <ac:chgData name="Makaya Stone" userId="S::makaya.stone@supportum.org::6d2f3cf0-3f07-4567-a0cc-f5669dcaea76" providerId="AD" clId="Web-{26D9D07C-BB08-2347-2D0B-4571B6292928}" dt="2021-09-14T22:19:48.565" v="50" actId="14100"/>
          <ac:spMkLst>
            <pc:docMk/>
            <pc:sldMk cId="3266320422" sldId="271"/>
            <ac:spMk id="7" creationId="{0BE6D3EC-3E9D-4DA4-9767-FAE7CB653EBA}"/>
          </ac:spMkLst>
        </pc:spChg>
        <pc:spChg chg="add mod">
          <ac:chgData name="Makaya Stone" userId="S::makaya.stone@supportum.org::6d2f3cf0-3f07-4567-a0cc-f5669dcaea76" providerId="AD" clId="Web-{26D9D07C-BB08-2347-2D0B-4571B6292928}" dt="2021-09-14T22:20:20.221" v="57" actId="20577"/>
          <ac:spMkLst>
            <pc:docMk/>
            <pc:sldMk cId="3266320422" sldId="271"/>
            <ac:spMk id="8" creationId="{24EE2BFA-0F24-49CA-826A-846EA8D7F4F5}"/>
          </ac:spMkLst>
        </pc:spChg>
        <pc:spChg chg="add mod">
          <ac:chgData name="Makaya Stone" userId="S::makaya.stone@supportum.org::6d2f3cf0-3f07-4567-a0cc-f5669dcaea76" providerId="AD" clId="Web-{26D9D07C-BB08-2347-2D0B-4571B6292928}" dt="2021-09-16T19:54:11.706" v="153" actId="1076"/>
          <ac:spMkLst>
            <pc:docMk/>
            <pc:sldMk cId="3266320422" sldId="271"/>
            <ac:spMk id="9" creationId="{474E4613-F65F-4328-ACB0-0A17CB9F3394}"/>
          </ac:spMkLst>
        </pc:spChg>
      </pc:sldChg>
    </pc:docChg>
  </pc:docChgLst>
  <pc:docChgLst>
    <pc:chgData name="Makaya Stone" userId="S::makaya.stone@supportum.org::6d2f3cf0-3f07-4567-a0cc-f5669dcaea76" providerId="AD" clId="Web-{75F3E236-2D62-44C7-889E-43B4A60F482D}"/>
    <pc:docChg chg="modSld">
      <pc:chgData name="Makaya Stone" userId="S::makaya.stone@supportum.org::6d2f3cf0-3f07-4567-a0cc-f5669dcaea76" providerId="AD" clId="Web-{75F3E236-2D62-44C7-889E-43B4A60F482D}" dt="2021-09-02T16:10:36.013" v="81" actId="14100"/>
      <pc:docMkLst>
        <pc:docMk/>
      </pc:docMkLst>
      <pc:sldChg chg="addSp delSp modSp">
        <pc:chgData name="Makaya Stone" userId="S::makaya.stone@supportum.org::6d2f3cf0-3f07-4567-a0cc-f5669dcaea76" providerId="AD" clId="Web-{75F3E236-2D62-44C7-889E-43B4A60F482D}" dt="2021-09-02T16:10:36.013" v="81" actId="14100"/>
        <pc:sldMkLst>
          <pc:docMk/>
          <pc:sldMk cId="754312141" sldId="257"/>
        </pc:sldMkLst>
        <pc:spChg chg="add mod ord">
          <ac:chgData name="Makaya Stone" userId="S::makaya.stone@supportum.org::6d2f3cf0-3f07-4567-a0cc-f5669dcaea76" providerId="AD" clId="Web-{75F3E236-2D62-44C7-889E-43B4A60F482D}" dt="2021-09-02T16:10:27.498" v="80" actId="1076"/>
          <ac:spMkLst>
            <pc:docMk/>
            <pc:sldMk cId="754312141" sldId="257"/>
            <ac:spMk id="3" creationId="{AFC32378-BC79-4B67-9267-3687276620A9}"/>
          </ac:spMkLst>
        </pc:spChg>
        <pc:spChg chg="add del">
          <ac:chgData name="Makaya Stone" userId="S::makaya.stone@supportum.org::6d2f3cf0-3f07-4567-a0cc-f5669dcaea76" providerId="AD" clId="Web-{75F3E236-2D62-44C7-889E-43B4A60F482D}" dt="2021-09-02T16:05:19.028" v="17"/>
          <ac:spMkLst>
            <pc:docMk/>
            <pc:sldMk cId="754312141" sldId="257"/>
            <ac:spMk id="4" creationId="{38E46210-5C08-47BF-BC1A-5067F86C0D68}"/>
          </ac:spMkLst>
        </pc:spChg>
        <pc:spChg chg="add mod">
          <ac:chgData name="Makaya Stone" userId="S::makaya.stone@supportum.org::6d2f3cf0-3f07-4567-a0cc-f5669dcaea76" providerId="AD" clId="Web-{75F3E236-2D62-44C7-889E-43B4A60F482D}" dt="2021-09-02T16:05:04.263" v="14" actId="14100"/>
          <ac:spMkLst>
            <pc:docMk/>
            <pc:sldMk cId="754312141" sldId="257"/>
            <ac:spMk id="5" creationId="{DA555102-B7BC-4353-AF99-B59125C01EA1}"/>
          </ac:spMkLst>
        </pc:spChg>
        <pc:spChg chg="add del mod">
          <ac:chgData name="Makaya Stone" userId="S::makaya.stone@supportum.org::6d2f3cf0-3f07-4567-a0cc-f5669dcaea76" providerId="AD" clId="Web-{75F3E236-2D62-44C7-889E-43B4A60F482D}" dt="2021-09-02T16:05:46.638" v="20"/>
          <ac:spMkLst>
            <pc:docMk/>
            <pc:sldMk cId="754312141" sldId="257"/>
            <ac:spMk id="6" creationId="{A8D2A7E8-7466-43E9-9A62-47CF1D64596F}"/>
          </ac:spMkLst>
        </pc:spChg>
        <pc:spChg chg="add del mod">
          <ac:chgData name="Makaya Stone" userId="S::makaya.stone@supportum.org::6d2f3cf0-3f07-4567-a0cc-f5669dcaea76" providerId="AD" clId="Web-{75F3E236-2D62-44C7-889E-43B4A60F482D}" dt="2021-09-02T16:06:13.982" v="26"/>
          <ac:spMkLst>
            <pc:docMk/>
            <pc:sldMk cId="754312141" sldId="257"/>
            <ac:spMk id="7" creationId="{C6637687-24D0-4CFE-A9A0-7E608B1C7A08}"/>
          </ac:spMkLst>
        </pc:spChg>
        <pc:spChg chg="add mod">
          <ac:chgData name="Makaya Stone" userId="S::makaya.stone@supportum.org::6d2f3cf0-3f07-4567-a0cc-f5669dcaea76" providerId="AD" clId="Web-{75F3E236-2D62-44C7-889E-43B4A60F482D}" dt="2021-09-02T16:10:36.013" v="81" actId="14100"/>
          <ac:spMkLst>
            <pc:docMk/>
            <pc:sldMk cId="754312141" sldId="257"/>
            <ac:spMk id="8" creationId="{925BDF94-ABBA-4893-83F7-4547CF586449}"/>
          </ac:spMkLst>
        </pc:spChg>
      </pc:sldChg>
    </pc:docChg>
  </pc:docChgLst>
  <pc:docChgLst>
    <pc:chgData name="Makaya Stone" userId="S::makaya.stone@supportum.org::6d2f3cf0-3f07-4567-a0cc-f5669dcaea76" providerId="AD" clId="Web-{1D2D4B09-FC38-94FC-5834-74169FBFC607}"/>
    <pc:docChg chg="modSld">
      <pc:chgData name="Makaya Stone" userId="S::makaya.stone@supportum.org::6d2f3cf0-3f07-4567-a0cc-f5669dcaea76" providerId="AD" clId="Web-{1D2D4B09-FC38-94FC-5834-74169FBFC607}" dt="2021-09-10T16:14:46.802" v="164" actId="1076"/>
      <pc:docMkLst>
        <pc:docMk/>
      </pc:docMkLst>
      <pc:sldChg chg="addSp modSp">
        <pc:chgData name="Makaya Stone" userId="S::makaya.stone@supportum.org::6d2f3cf0-3f07-4567-a0cc-f5669dcaea76" providerId="AD" clId="Web-{1D2D4B09-FC38-94FC-5834-74169FBFC607}" dt="2021-09-10T16:14:46.802" v="164" actId="1076"/>
        <pc:sldMkLst>
          <pc:docMk/>
          <pc:sldMk cId="754312141" sldId="257"/>
        </pc:sldMkLst>
        <pc:spChg chg="add mod">
          <ac:chgData name="Makaya Stone" userId="S::makaya.stone@supportum.org::6d2f3cf0-3f07-4567-a0cc-f5669dcaea76" providerId="AD" clId="Web-{1D2D4B09-FC38-94FC-5834-74169FBFC607}" dt="2021-09-10T16:14:32.334" v="161" actId="1076"/>
          <ac:spMkLst>
            <pc:docMk/>
            <pc:sldMk cId="754312141" sldId="257"/>
            <ac:spMk id="4" creationId="{F8D36A0C-AFAC-4255-A4EA-C9EE6CAF8BED}"/>
          </ac:spMkLst>
        </pc:spChg>
        <pc:spChg chg="mod">
          <ac:chgData name="Makaya Stone" userId="S::makaya.stone@supportum.org::6d2f3cf0-3f07-4567-a0cc-f5669dcaea76" providerId="AD" clId="Web-{1D2D4B09-FC38-94FC-5834-74169FBFC607}" dt="2021-09-10T16:08:54.849" v="3" actId="20577"/>
          <ac:spMkLst>
            <pc:docMk/>
            <pc:sldMk cId="754312141" sldId="257"/>
            <ac:spMk id="5" creationId="{DA555102-B7BC-4353-AF99-B59125C01EA1}"/>
          </ac:spMkLst>
        </pc:spChg>
        <pc:spChg chg="add mod">
          <ac:chgData name="Makaya Stone" userId="S::makaya.stone@supportum.org::6d2f3cf0-3f07-4567-a0cc-f5669dcaea76" providerId="AD" clId="Web-{1D2D4B09-FC38-94FC-5834-74169FBFC607}" dt="2021-09-10T16:14:46.802" v="164" actId="1076"/>
          <ac:spMkLst>
            <pc:docMk/>
            <pc:sldMk cId="754312141" sldId="257"/>
            <ac:spMk id="7" creationId="{4DD48991-ECDB-44C8-9F23-6479223D18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5479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928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5712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0099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6693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0740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754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4504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3617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0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8447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476144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umt.edu/finaid/scholarships/department-use-resources.ph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mailto:fascholarships@mso.umt.edu" TargetMode="External"/><Relationship Id="rId13" Type="http://schemas.openxmlformats.org/officeDocument/2006/relationships/image" Target="../media/image13.svg"/><Relationship Id="rId3" Type="http://schemas.openxmlformats.org/officeDocument/2006/relationships/image" Target="../media/image8.jpeg"/><Relationship Id="rId7" Type="http://schemas.openxmlformats.org/officeDocument/2006/relationships/hyperlink" Target="mailto:UMFAwardsummarysheets@supportum.org" TargetMode="External"/><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Nancy.randazzo@supportum.org" TargetMode="External"/><Relationship Id="rId11" Type="http://schemas.openxmlformats.org/officeDocument/2006/relationships/image" Target="../media/image11.svg"/><Relationship Id="rId5" Type="http://schemas.openxmlformats.org/officeDocument/2006/relationships/hyperlink" Target="mailto:Sarah.wade@supportum.org" TargetMode="External"/><Relationship Id="rId10" Type="http://schemas.openxmlformats.org/officeDocument/2006/relationships/image" Target="../media/image9.png"/><Relationship Id="rId4" Type="http://schemas.openxmlformats.org/officeDocument/2006/relationships/hyperlink" Target="mailto:Korla.mcalpine@supportum.org" TargetMode="External"/><Relationship Id="rId9" Type="http://schemas.openxmlformats.org/officeDocument/2006/relationships/hyperlink" Target="mailto:Barb.bybee@mso.umt.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xml.rels><?xml version="1.0" encoding="UTF-8" standalone="yes"?>
<Relationships xmlns="http://schemas.openxmlformats.org/package/2006/relationships"><Relationship Id="rId3" Type="http://schemas.openxmlformats.org/officeDocument/2006/relationships/hyperlink" Target="mailto:umfawardsummarysheets@supportum.org" TargetMode="External"/><Relationship Id="rId2" Type="http://schemas.openxmlformats.org/officeDocument/2006/relationships/hyperlink" Target="mailto:*fascholarships@mso.umt.ed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Barb.bybee@mso.umt.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thankyou@supportum.or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umfawardsummarysheets@supportum.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bstract geometric hexagon overlay pattern on white and gray background">
            <a:extLst>
              <a:ext uri="{FF2B5EF4-FFF2-40B4-BE49-F238E27FC236}">
                <a16:creationId xmlns:a16="http://schemas.microsoft.com/office/drawing/2014/main" id="{15F3F389-2AC8-4235-AE51-9F4049178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7281" y="-1"/>
            <a:ext cx="8084719" cy="6858001"/>
          </a:xfrm>
          <a:prstGeom prst="rect">
            <a:avLst/>
          </a:prstGeom>
        </p:spPr>
      </p:pic>
      <p:sp>
        <p:nvSpPr>
          <p:cNvPr id="10" name="Rectangle 9">
            <a:extLst>
              <a:ext uri="{FF2B5EF4-FFF2-40B4-BE49-F238E27FC236}">
                <a16:creationId xmlns:a16="http://schemas.microsoft.com/office/drawing/2014/main" id="{70CA2B51-DF30-4920-AFE4-DACE6C4C6D75}"/>
              </a:ext>
            </a:extLst>
          </p:cNvPr>
          <p:cNvSpPr/>
          <p:nvPr/>
        </p:nvSpPr>
        <p:spPr>
          <a:xfrm>
            <a:off x="0" y="0"/>
            <a:ext cx="5596848" cy="6858000"/>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cs typeface="Calibri"/>
            </a:endParaRPr>
          </a:p>
        </p:txBody>
      </p:sp>
      <p:sp>
        <p:nvSpPr>
          <p:cNvPr id="11" name="TextBox 10">
            <a:extLst>
              <a:ext uri="{FF2B5EF4-FFF2-40B4-BE49-F238E27FC236}">
                <a16:creationId xmlns:a16="http://schemas.microsoft.com/office/drawing/2014/main" id="{2FABF5AC-543D-4D4D-BBB3-898F4036E293}"/>
              </a:ext>
            </a:extLst>
          </p:cNvPr>
          <p:cNvSpPr txBox="1"/>
          <p:nvPr/>
        </p:nvSpPr>
        <p:spPr>
          <a:xfrm>
            <a:off x="249063" y="1201767"/>
            <a:ext cx="5170273"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solidFill>
                  <a:schemeClr val="bg1"/>
                </a:solidFill>
                <a:latin typeface="Avenir Next LT Pro Demi"/>
                <a:ea typeface="Open sans"/>
                <a:cs typeface="Open sans"/>
              </a:rPr>
              <a:t>September Scholarship Forum</a:t>
            </a:r>
            <a:endParaRPr lang="en-US" dirty="0"/>
          </a:p>
        </p:txBody>
      </p:sp>
      <p:sp>
        <p:nvSpPr>
          <p:cNvPr id="2" name="TextBox 1">
            <a:extLst>
              <a:ext uri="{FF2B5EF4-FFF2-40B4-BE49-F238E27FC236}">
                <a16:creationId xmlns:a16="http://schemas.microsoft.com/office/drawing/2014/main" id="{B48F42F3-7874-42FD-88F9-AC7E1E945855}"/>
              </a:ext>
            </a:extLst>
          </p:cNvPr>
          <p:cNvSpPr txBox="1"/>
          <p:nvPr/>
        </p:nvSpPr>
        <p:spPr>
          <a:xfrm>
            <a:off x="276277" y="3819577"/>
            <a:ext cx="4603869" cy="584775"/>
          </a:xfrm>
          <a:prstGeom prst="rect">
            <a:avLst/>
          </a:prstGeom>
          <a:noFill/>
        </p:spPr>
        <p:txBody>
          <a:bodyPr wrap="square" rtlCol="0">
            <a:spAutoFit/>
          </a:bodyPr>
          <a:lstStyle/>
          <a:p>
            <a:r>
              <a:rPr lang="en-US" sz="1600" b="0" i="0" u="none" strike="noStrike">
                <a:solidFill>
                  <a:srgbClr val="FFFFFF"/>
                </a:solidFill>
                <a:effectLst/>
                <a:latin typeface="Open sans" panose="020B0606030504020204" pitchFamily="34" charset="0"/>
                <a:ea typeface="Open sans" panose="020B0606030504020204" pitchFamily="34" charset="0"/>
                <a:cs typeface="Open sans" panose="020B0606030504020204" pitchFamily="34" charset="0"/>
              </a:rPr>
              <a:t>With the UM Foundation, Financial Aid, and Barb Bybee (Business Services)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endParaRPr lang="en-US" sz="160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E360AE7B-569F-43D4-92A9-CEB99A482B8C}"/>
              </a:ext>
            </a:extLst>
          </p:cNvPr>
          <p:cNvSpPr txBox="1"/>
          <p:nvPr/>
        </p:nvSpPr>
        <p:spPr>
          <a:xfrm>
            <a:off x="3473735" y="6265470"/>
            <a:ext cx="2302695" cy="338554"/>
          </a:xfrm>
          <a:prstGeom prst="rect">
            <a:avLst/>
          </a:prstGeom>
          <a:noFill/>
        </p:spPr>
        <p:txBody>
          <a:bodyPr wrap="square" lIns="91440" tIns="45720" rIns="91440" bIns="45720" rtlCol="0" anchor="t">
            <a:spAutoFit/>
          </a:bodyPr>
          <a:lstStyle/>
          <a:p>
            <a:r>
              <a:rPr lang="en-US" sz="1600" b="0" i="0" u="none" strike="noStrike">
                <a:solidFill>
                  <a:srgbClr val="FFFFFF"/>
                </a:solidFill>
                <a:effectLst/>
                <a:latin typeface="Open sans"/>
                <a:ea typeface="Open sans"/>
                <a:cs typeface="Open sans"/>
              </a:rPr>
              <a:t>September </a:t>
            </a:r>
            <a:r>
              <a:rPr lang="en-US" sz="1600">
                <a:solidFill>
                  <a:srgbClr val="FFFFFF"/>
                </a:solidFill>
                <a:latin typeface="Open sans"/>
                <a:ea typeface="Open sans"/>
                <a:cs typeface="Open sans"/>
              </a:rPr>
              <a:t>17</a:t>
            </a:r>
            <a:r>
              <a:rPr lang="en-US" sz="1600" b="0" i="0" u="none" strike="noStrike">
                <a:solidFill>
                  <a:srgbClr val="FFFFFF"/>
                </a:solidFill>
                <a:effectLst/>
                <a:latin typeface="Open sans"/>
                <a:ea typeface="Open sans"/>
                <a:cs typeface="Open sans"/>
              </a:rPr>
              <a:t>, 2021</a:t>
            </a:r>
            <a:endParaRPr lang="en-US" sz="1600">
              <a:latin typeface="Open sans"/>
              <a:ea typeface="Open sans"/>
              <a:cs typeface="Open sans"/>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9D7F58-933F-4E0E-95B1-1B82B0D74B5A}"/>
              </a:ext>
            </a:extLst>
          </p:cNvPr>
          <p:cNvSpPr/>
          <p:nvPr/>
        </p:nvSpPr>
        <p:spPr>
          <a:xfrm>
            <a:off x="9328557" y="125835"/>
            <a:ext cx="2650922" cy="4865615"/>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0FB8BDC-C113-4483-9CA3-1E6B37B29C55}"/>
              </a:ext>
            </a:extLst>
          </p:cNvPr>
          <p:cNvSpPr/>
          <p:nvPr/>
        </p:nvSpPr>
        <p:spPr>
          <a:xfrm>
            <a:off x="9328557" y="5189989"/>
            <a:ext cx="2650922" cy="1542176"/>
          </a:xfrm>
          <a:prstGeom prst="rect">
            <a:avLst/>
          </a:prstGeom>
          <a:solidFill>
            <a:srgbClr val="8C8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hought Bubble: Cloud 6">
            <a:extLst>
              <a:ext uri="{FF2B5EF4-FFF2-40B4-BE49-F238E27FC236}">
                <a16:creationId xmlns:a16="http://schemas.microsoft.com/office/drawing/2014/main" id="{0BE6D3EC-3E9D-4DA4-9767-FAE7CB653EBA}"/>
              </a:ext>
            </a:extLst>
          </p:cNvPr>
          <p:cNvSpPr/>
          <p:nvPr/>
        </p:nvSpPr>
        <p:spPr>
          <a:xfrm>
            <a:off x="377371" y="129104"/>
            <a:ext cx="5306785" cy="1950355"/>
          </a:xfrm>
          <a:prstGeom prst="cloudCallout">
            <a:avLst/>
          </a:prstGeom>
          <a:no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4EE2BFA-0F24-49CA-826A-846EA8D7F4F5}"/>
              </a:ext>
            </a:extLst>
          </p:cNvPr>
          <p:cNvSpPr txBox="1"/>
          <p:nvPr/>
        </p:nvSpPr>
        <p:spPr>
          <a:xfrm>
            <a:off x="1014186" y="488043"/>
            <a:ext cx="4031342"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Please explain what all the different categories mean when running the encumbrance report. </a:t>
            </a:r>
            <a:r>
              <a:rPr lang="en-US" sz="1600"/>
              <a:t>We have "</a:t>
            </a:r>
            <a:r>
              <a:rPr lang="en-US" sz="1600" b="1"/>
              <a:t>awarded," "submitted," </a:t>
            </a:r>
            <a:r>
              <a:rPr lang="en-US" sz="1600" b="1" dirty="0"/>
              <a:t>"requested," "pending," "drafted.</a:t>
            </a:r>
            <a:r>
              <a:rPr lang="en-US" dirty="0"/>
              <a:t>"</a:t>
            </a:r>
            <a:endParaRPr lang="en-US"/>
          </a:p>
        </p:txBody>
      </p:sp>
      <p:sp>
        <p:nvSpPr>
          <p:cNvPr id="9" name="TextBox 1">
            <a:extLst>
              <a:ext uri="{FF2B5EF4-FFF2-40B4-BE49-F238E27FC236}">
                <a16:creationId xmlns:a16="http://schemas.microsoft.com/office/drawing/2014/main" id="{474E4613-F65F-4328-ACB0-0A17CB9F3394}"/>
              </a:ext>
            </a:extLst>
          </p:cNvPr>
          <p:cNvSpPr txBox="1"/>
          <p:nvPr/>
        </p:nvSpPr>
        <p:spPr>
          <a:xfrm>
            <a:off x="2751023" y="2341612"/>
            <a:ext cx="5864412" cy="4154984"/>
          </a:xfrm>
          <a:prstGeom prst="rect">
            <a:avLst/>
          </a:prstGeom>
          <a:noFill/>
          <a:ln w="28575">
            <a:solidFill>
              <a:srgbClr val="8C8E9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a:cs typeface="Calibri"/>
              </a:rPr>
              <a:t>FAO Answer:</a:t>
            </a:r>
            <a:endParaRPr lang="en-US" sz="1600" b="1" dirty="0"/>
          </a:p>
          <a:p>
            <a:r>
              <a:rPr lang="en-US" sz="1600" b="1"/>
              <a:t>Using the FUND DISBUREMENT View</a:t>
            </a:r>
            <a:endParaRPr lang="en-US" sz="1600" b="1">
              <a:cs typeface="Calibri"/>
            </a:endParaRPr>
          </a:p>
          <a:p>
            <a:r>
              <a:rPr lang="en-US" sz="1100"/>
              <a:t>What does this view display? You can view the following for awards made via the Portal:</a:t>
            </a:r>
            <a:endParaRPr lang="en-US" sz="1100" dirty="0">
              <a:cs typeface="Calibri"/>
            </a:endParaRPr>
          </a:p>
          <a:p>
            <a:r>
              <a:rPr lang="en-US" sz="1100"/>
              <a:t>• Individual student awards and details</a:t>
            </a:r>
            <a:endParaRPr lang="en-US" sz="1100" dirty="0">
              <a:cs typeface="Calibri"/>
            </a:endParaRPr>
          </a:p>
          <a:p>
            <a:r>
              <a:rPr lang="en-US" sz="1100"/>
              <a:t>• Individual student progress in accepting the scholarship</a:t>
            </a:r>
            <a:endParaRPr lang="en-US" sz="1100" dirty="0">
              <a:cs typeface="Calibri"/>
            </a:endParaRPr>
          </a:p>
          <a:p>
            <a:r>
              <a:rPr lang="en-US" sz="1100"/>
              <a:t>• Individual student progress in completing the post-acceptance questionnaire (thank you letter and consent)</a:t>
            </a:r>
            <a:endParaRPr lang="en-US" sz="1100" dirty="0">
              <a:cs typeface="Calibri"/>
            </a:endParaRPr>
          </a:p>
          <a:p>
            <a:r>
              <a:rPr lang="en-US" sz="1100"/>
              <a:t>• Individual completed student thank you letters</a:t>
            </a:r>
            <a:endParaRPr lang="en-US" sz="1100" dirty="0">
              <a:cs typeface="Calibri"/>
            </a:endParaRPr>
          </a:p>
          <a:p>
            <a:endParaRPr lang="en-US" sz="1100" dirty="0">
              <a:cs typeface="Calibri"/>
            </a:endParaRPr>
          </a:p>
          <a:p>
            <a:r>
              <a:rPr lang="en-US" sz="1200" b="1"/>
              <a:t>Fund Disbursement Category Definitions:</a:t>
            </a:r>
            <a:endParaRPr lang="en-US" sz="1200" b="1">
              <a:cs typeface="Calibri"/>
            </a:endParaRPr>
          </a:p>
          <a:p>
            <a:pPr marL="171450" indent="-171450">
              <a:buFont typeface="Arial"/>
              <a:buChar char="•"/>
            </a:pPr>
            <a:r>
              <a:rPr lang="en-US" sz="1100" b="1">
                <a:solidFill>
                  <a:srgbClr val="FF0000"/>
                </a:solidFill>
              </a:rPr>
              <a:t>Pending: </a:t>
            </a:r>
            <a:r>
              <a:rPr lang="en-US" sz="1100"/>
              <a:t>An award offer has been extended to the applicant, but they have not yet “Accepted or Declined” the offer.</a:t>
            </a:r>
            <a:endParaRPr lang="en-US" sz="1100" dirty="0">
              <a:cs typeface="Calibri"/>
            </a:endParaRPr>
          </a:p>
          <a:p>
            <a:pPr marL="171450" indent="-171450">
              <a:buFont typeface="Arial"/>
              <a:buChar char="•"/>
            </a:pPr>
            <a:r>
              <a:rPr lang="en-US" sz="1100" b="1">
                <a:solidFill>
                  <a:srgbClr val="FF0000"/>
                </a:solidFill>
              </a:rPr>
              <a:t>Requested:</a:t>
            </a:r>
            <a:r>
              <a:rPr lang="en-US" sz="1100"/>
              <a:t> An award offer has been “Accepted”, but the applicant has not yet completed the Post-Acceptance questionnaire. </a:t>
            </a:r>
            <a:endParaRPr lang="en-US" sz="1100" dirty="0">
              <a:cs typeface="Calibri"/>
            </a:endParaRPr>
          </a:p>
          <a:p>
            <a:pPr marL="171450" indent="-171450">
              <a:buFont typeface="Arial"/>
              <a:buChar char="•"/>
            </a:pPr>
            <a:r>
              <a:rPr lang="en-US" sz="1100" b="1">
                <a:solidFill>
                  <a:srgbClr val="FF0000"/>
                </a:solidFill>
              </a:rPr>
              <a:t>Drafted:</a:t>
            </a:r>
            <a:r>
              <a:rPr lang="en-US" sz="1100"/>
              <a:t> The applicant has started responding to the Post-Acceptance questionnaire but has not yet completed it. This does NOT hold up the scholarship from being applied to the students’ financial profile or Banner record. Please encourage students to complete all post-acceptance questions. </a:t>
            </a:r>
            <a:endParaRPr lang="en-US" sz="1100" dirty="0">
              <a:cs typeface="Calibri"/>
            </a:endParaRPr>
          </a:p>
          <a:p>
            <a:pPr marL="171450" indent="-171450">
              <a:buFont typeface="Arial"/>
              <a:buChar char="•"/>
            </a:pPr>
            <a:r>
              <a:rPr lang="en-US" sz="1100" b="1">
                <a:solidFill>
                  <a:srgbClr val="FF0000"/>
                </a:solidFill>
              </a:rPr>
              <a:t>Submitted</a:t>
            </a:r>
            <a:r>
              <a:rPr lang="en-US" sz="1100"/>
              <a:t>: The Post-Acceptance questionnaire has been completed (and is waiting for review by Financial Aid). This does NOT hold up the scholarship from being applied to the students’ financial profile or Banner record.</a:t>
            </a:r>
            <a:endParaRPr lang="en-US" sz="1100" dirty="0">
              <a:cs typeface="Calibri"/>
            </a:endParaRPr>
          </a:p>
          <a:p>
            <a:pPr marL="171450" indent="-171450">
              <a:buFont typeface="Arial"/>
              <a:buChar char="•"/>
            </a:pPr>
            <a:r>
              <a:rPr lang="en-US" sz="1100" b="1">
                <a:solidFill>
                  <a:srgbClr val="FF0000"/>
                </a:solidFill>
              </a:rPr>
              <a:t>Awarded: </a:t>
            </a:r>
            <a:r>
              <a:rPr lang="en-US" sz="1100"/>
              <a:t>An administrator has changed the status from Submitted to Awarded. This does NOT hold up the scholarship from being applied to the students’ financial profile or Banner record.</a:t>
            </a:r>
            <a:endParaRPr lang="en-US" sz="1100">
              <a:cs typeface="Calibri"/>
            </a:endParaRPr>
          </a:p>
        </p:txBody>
      </p:sp>
    </p:spTree>
    <p:extLst>
      <p:ext uri="{BB962C8B-B14F-4D97-AF65-F5344CB8AC3E}">
        <p14:creationId xmlns:p14="http://schemas.microsoft.com/office/powerpoint/2010/main" val="3266320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eometric hexagon overlay pattern on white and gray background">
            <a:extLst>
              <a:ext uri="{FF2B5EF4-FFF2-40B4-BE49-F238E27FC236}">
                <a16:creationId xmlns:a16="http://schemas.microsoft.com/office/drawing/2014/main" id="{93CE753C-E365-4E3E-996D-26B4899758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1"/>
            <a:ext cx="12166861" cy="6858001"/>
          </a:xfrm>
          <a:prstGeom prst="rect">
            <a:avLst/>
          </a:prstGeom>
        </p:spPr>
      </p:pic>
      <p:sp>
        <p:nvSpPr>
          <p:cNvPr id="5" name="Rectangle 4">
            <a:extLst>
              <a:ext uri="{FF2B5EF4-FFF2-40B4-BE49-F238E27FC236}">
                <a16:creationId xmlns:a16="http://schemas.microsoft.com/office/drawing/2014/main" id="{802C6F45-E021-4DC3-BC58-D8ACF66399FB}"/>
              </a:ext>
            </a:extLst>
          </p:cNvPr>
          <p:cNvSpPr/>
          <p:nvPr/>
        </p:nvSpPr>
        <p:spPr>
          <a:xfrm>
            <a:off x="3432290" y="808463"/>
            <a:ext cx="5321417" cy="5306123"/>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400">
                <a:latin typeface="Avenir Next LT Pro Demi"/>
              </a:rPr>
              <a:t>Other Questions?</a:t>
            </a:r>
            <a:r>
              <a:rPr lang="en-US"/>
              <a:t> </a:t>
            </a:r>
            <a:endParaRPr lang="en-US">
              <a:cs typeface="Calibri"/>
            </a:endParaRPr>
          </a:p>
        </p:txBody>
      </p:sp>
    </p:spTree>
    <p:extLst>
      <p:ext uri="{BB962C8B-B14F-4D97-AF65-F5344CB8AC3E}">
        <p14:creationId xmlns:p14="http://schemas.microsoft.com/office/powerpoint/2010/main" val="318537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021EAA1-5BD7-4DB6-941B-5B35E95AF350}"/>
              </a:ext>
            </a:extLst>
          </p:cNvPr>
          <p:cNvSpPr/>
          <p:nvPr/>
        </p:nvSpPr>
        <p:spPr>
          <a:xfrm>
            <a:off x="218939" y="337879"/>
            <a:ext cx="7684800" cy="665408"/>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a:latin typeface="Avenir Next LT Pro Demi"/>
                <a:cs typeface="Calibri"/>
              </a:rPr>
              <a:t>Department Scholarship Resources </a:t>
            </a:r>
            <a:r>
              <a:rPr lang="en-US" sz="2800">
                <a:solidFill>
                  <a:schemeClr val="bg1"/>
                </a:solidFill>
                <a:latin typeface="Avenir Next LT Pro Demi"/>
                <a:cs typeface="Calibri"/>
              </a:rPr>
              <a:t>Webpage</a:t>
            </a:r>
            <a:endParaRPr lang="en-US" sz="2800">
              <a:solidFill>
                <a:schemeClr val="bg1"/>
              </a:solidFill>
              <a:latin typeface="Avenir Next LT Pro Demi"/>
            </a:endParaRPr>
          </a:p>
        </p:txBody>
      </p:sp>
      <p:sp>
        <p:nvSpPr>
          <p:cNvPr id="4" name="TextBox 1">
            <a:extLst>
              <a:ext uri="{FF2B5EF4-FFF2-40B4-BE49-F238E27FC236}">
                <a16:creationId xmlns:a16="http://schemas.microsoft.com/office/drawing/2014/main" id="{AF368668-365C-434C-BF4D-A0AD36CBD1AC}"/>
              </a:ext>
            </a:extLst>
          </p:cNvPr>
          <p:cNvSpPr txBox="1"/>
          <p:nvPr/>
        </p:nvSpPr>
        <p:spPr>
          <a:xfrm>
            <a:off x="600846" y="1422717"/>
            <a:ext cx="4612123" cy="4770537"/>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b="1">
                <a:solidFill>
                  <a:srgbClr val="000000"/>
                </a:solidFill>
                <a:latin typeface="Daytona Pro Condensed"/>
                <a:cs typeface="Arial"/>
              </a:rPr>
              <a:t>Who is this for?  </a:t>
            </a:r>
            <a:endParaRPr lang="en-US" sz="1600">
              <a:latin typeface="Daytona Pro Condensed"/>
              <a:ea typeface="+mn-lt"/>
              <a:cs typeface="+mn-lt"/>
            </a:endParaRPr>
          </a:p>
          <a:p>
            <a:r>
              <a:rPr lang="en-US" sz="1600">
                <a:latin typeface="Daytona Pro Condensed"/>
                <a:cs typeface="Arial"/>
              </a:rPr>
              <a:t>YOU! As a scholarship administrator/contact, these resources are for you, to use throughout the year as you go through your scholarship process.</a:t>
            </a:r>
            <a:endParaRPr lang="en-US" sz="1600">
              <a:latin typeface="Daytona Pro Condensed"/>
              <a:ea typeface="+mn-lt"/>
              <a:cs typeface="+mn-lt"/>
            </a:endParaRPr>
          </a:p>
          <a:p>
            <a:endParaRPr lang="en-US" sz="1600">
              <a:latin typeface="Daytona Pro Condensed"/>
              <a:ea typeface="+mn-lt"/>
              <a:cs typeface="+mn-lt"/>
            </a:endParaRPr>
          </a:p>
          <a:p>
            <a:r>
              <a:rPr lang="en-US" sz="1600" b="1">
                <a:latin typeface="Daytona Pro Condensed"/>
                <a:cs typeface="Arial"/>
              </a:rPr>
              <a:t>What can I find there? </a:t>
            </a:r>
            <a:endParaRPr lang="en-US" sz="1600">
              <a:latin typeface="Daytona Pro Condensed"/>
              <a:ea typeface="+mn-lt"/>
              <a:cs typeface="+mn-lt"/>
            </a:endParaRPr>
          </a:p>
          <a:p>
            <a:pPr marL="461645" indent="-285750">
              <a:buFont typeface="Courier New"/>
              <a:buChar char="o"/>
            </a:pPr>
            <a:r>
              <a:rPr lang="en-US" sz="1600">
                <a:latin typeface="Daytona Pro Condensed"/>
                <a:cs typeface="Arial"/>
              </a:rPr>
              <a:t>Award Summary Sheet and Correction</a:t>
            </a:r>
            <a:endParaRPr lang="en-US" sz="1600">
              <a:latin typeface="Daytona Pro Condensed"/>
              <a:ea typeface="+mn-lt"/>
              <a:cs typeface="+mn-lt"/>
            </a:endParaRPr>
          </a:p>
          <a:p>
            <a:pPr marL="461645" indent="-285750">
              <a:buFont typeface="Courier New"/>
              <a:buChar char="o"/>
            </a:pPr>
            <a:r>
              <a:rPr lang="en-US" sz="1600">
                <a:latin typeface="Daytona Pro Condensed"/>
                <a:cs typeface="Arial"/>
              </a:rPr>
              <a:t>UM Portal Handouts/Instructions </a:t>
            </a:r>
            <a:endParaRPr lang="en-US" sz="1600">
              <a:latin typeface="Daytona Pro Condensed"/>
              <a:cs typeface="Calibri"/>
            </a:endParaRPr>
          </a:p>
          <a:p>
            <a:pPr marL="461645" indent="-285750">
              <a:buFont typeface="Courier New"/>
              <a:buChar char="o"/>
            </a:pPr>
            <a:r>
              <a:rPr lang="en-US" sz="1600">
                <a:latin typeface="Daytona Pro Condensed"/>
                <a:cs typeface="Arial"/>
              </a:rPr>
              <a:t>Past Presentation Materials  </a:t>
            </a:r>
            <a:endParaRPr lang="en-US" sz="1600">
              <a:latin typeface="Daytona Pro Condensed"/>
              <a:ea typeface="+mn-lt"/>
              <a:cs typeface="+mn-lt"/>
            </a:endParaRPr>
          </a:p>
          <a:p>
            <a:pPr marL="461645" indent="-285750">
              <a:buFont typeface="Courier New"/>
              <a:buChar char="o"/>
            </a:pPr>
            <a:r>
              <a:rPr lang="en-US" sz="1600">
                <a:latin typeface="Daytona Pro Condensed"/>
                <a:cs typeface="Arial"/>
              </a:rPr>
              <a:t>Thank You letter information </a:t>
            </a:r>
            <a:endParaRPr lang="en-US" sz="1600">
              <a:latin typeface="Daytona Pro Condensed"/>
              <a:ea typeface="+mn-lt"/>
              <a:cs typeface="+mn-lt"/>
            </a:endParaRPr>
          </a:p>
          <a:p>
            <a:pPr marL="461645" indent="-285750">
              <a:buFont typeface="Courier New"/>
              <a:buChar char="o"/>
            </a:pPr>
            <a:r>
              <a:rPr lang="en-US" sz="1600">
                <a:latin typeface="Daytona Pro Condensed"/>
                <a:cs typeface="Arial"/>
              </a:rPr>
              <a:t>FAO, UMF and Business Service Contact Information </a:t>
            </a:r>
            <a:endParaRPr lang="en-US" sz="1600">
              <a:latin typeface="Daytona Pro Condensed"/>
              <a:ea typeface="+mn-lt"/>
              <a:cs typeface="+mn-lt"/>
            </a:endParaRPr>
          </a:p>
          <a:p>
            <a:pPr marL="461645" indent="-285750">
              <a:buFont typeface="Courier New"/>
              <a:buChar char="o"/>
            </a:pPr>
            <a:endParaRPr lang="en-US" sz="1600">
              <a:latin typeface="Daytona Pro Condensed"/>
              <a:ea typeface="+mn-lt"/>
              <a:cs typeface="+mn-lt"/>
            </a:endParaRPr>
          </a:p>
          <a:p>
            <a:r>
              <a:rPr lang="en-US" sz="1600" b="1">
                <a:latin typeface="Daytona Pro Condensed"/>
                <a:cs typeface="Arial"/>
              </a:rPr>
              <a:t>How do I access this webpage?</a:t>
            </a:r>
            <a:endParaRPr lang="en-US" sz="1600">
              <a:latin typeface="Daytona Pro Condensed"/>
              <a:ea typeface="+mn-lt"/>
              <a:cs typeface="+mn-lt"/>
            </a:endParaRPr>
          </a:p>
          <a:p>
            <a:pPr marL="285750" indent="-285750">
              <a:buFont typeface="Arial,Sans-Serif"/>
              <a:buChar char="•"/>
            </a:pPr>
            <a:r>
              <a:rPr lang="en-US" sz="1600">
                <a:latin typeface="Daytona Pro Condensed"/>
                <a:cs typeface="Arial"/>
              </a:rPr>
              <a:t>Please SAVE/Bookmark this link </a:t>
            </a:r>
            <a:r>
              <a:rPr lang="en-US" sz="1600">
                <a:latin typeface="Daytona Pro Condensed"/>
                <a:cs typeface="Arial"/>
                <a:hlinkClick r:id="rId2"/>
              </a:rPr>
              <a:t>https://www.umt.edu/finaid/scholarships/department-use-resources.php</a:t>
            </a:r>
            <a:r>
              <a:rPr lang="en-US" sz="1600">
                <a:latin typeface="Daytona Pro Condensed"/>
                <a:cs typeface="Arial"/>
              </a:rPr>
              <a:t>. This link is “</a:t>
            </a:r>
            <a:r>
              <a:rPr lang="en-US" sz="1600" u="sng">
                <a:latin typeface="Daytona Pro Condensed"/>
                <a:cs typeface="Arial"/>
              </a:rPr>
              <a:t>hidden</a:t>
            </a:r>
            <a:r>
              <a:rPr lang="en-US" sz="1600">
                <a:latin typeface="Daytona Pro Condensed"/>
                <a:cs typeface="Arial"/>
              </a:rPr>
              <a:t>” to reduce access from students.</a:t>
            </a:r>
            <a:endParaRPr lang="en-US">
              <a:latin typeface="Daytona Pro Condensed"/>
            </a:endParaRPr>
          </a:p>
          <a:p>
            <a:endParaRPr lang="en-US" sz="1600" b="1">
              <a:latin typeface="Daytona Pro Condensed"/>
              <a:cs typeface="Arial"/>
            </a:endParaRPr>
          </a:p>
        </p:txBody>
      </p:sp>
      <p:pic>
        <p:nvPicPr>
          <p:cNvPr id="2" name="Picture 4" descr="Graphical user interface, website&#10;&#10;Description automatically generated">
            <a:extLst>
              <a:ext uri="{FF2B5EF4-FFF2-40B4-BE49-F238E27FC236}">
                <a16:creationId xmlns:a16="http://schemas.microsoft.com/office/drawing/2014/main" id="{154241F9-67A0-41F3-B224-41EDCE47EFCC}"/>
              </a:ext>
            </a:extLst>
          </p:cNvPr>
          <p:cNvPicPr>
            <a:picLocks noChangeAspect="1"/>
          </p:cNvPicPr>
          <p:nvPr/>
        </p:nvPicPr>
        <p:blipFill>
          <a:blip r:embed="rId3"/>
          <a:stretch>
            <a:fillRect/>
          </a:stretch>
        </p:blipFill>
        <p:spPr>
          <a:xfrm>
            <a:off x="5404183" y="1676006"/>
            <a:ext cx="6265210" cy="4177271"/>
          </a:xfrm>
          <a:prstGeom prst="rect">
            <a:avLst/>
          </a:prstGeom>
        </p:spPr>
      </p:pic>
    </p:spTree>
    <p:extLst>
      <p:ext uri="{BB962C8B-B14F-4D97-AF65-F5344CB8AC3E}">
        <p14:creationId xmlns:p14="http://schemas.microsoft.com/office/powerpoint/2010/main" val="310351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geometric hexagon overlay pattern on white and gray background">
            <a:extLst>
              <a:ext uri="{FF2B5EF4-FFF2-40B4-BE49-F238E27FC236}">
                <a16:creationId xmlns:a16="http://schemas.microsoft.com/office/drawing/2014/main" id="{B347686F-8AB9-453B-A638-9402700DDC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1"/>
            <a:ext cx="12166861" cy="6858001"/>
          </a:xfrm>
          <a:prstGeom prst="rect">
            <a:avLst/>
          </a:prstGeom>
        </p:spPr>
      </p:pic>
      <p:pic>
        <p:nvPicPr>
          <p:cNvPr id="8" name="Picture 8">
            <a:extLst>
              <a:ext uri="{FF2B5EF4-FFF2-40B4-BE49-F238E27FC236}">
                <a16:creationId xmlns:a16="http://schemas.microsoft.com/office/drawing/2014/main" id="{C7AC2719-0359-46BC-845D-015044C2937D}"/>
              </a:ext>
            </a:extLst>
          </p:cNvPr>
          <p:cNvPicPr>
            <a:picLocks noChangeAspect="1"/>
          </p:cNvPicPr>
          <p:nvPr/>
        </p:nvPicPr>
        <p:blipFill>
          <a:blip r:embed="rId3"/>
          <a:stretch>
            <a:fillRect/>
          </a:stretch>
        </p:blipFill>
        <p:spPr>
          <a:xfrm>
            <a:off x="2731342" y="1375519"/>
            <a:ext cx="742950" cy="3209925"/>
          </a:xfrm>
          <a:prstGeom prst="rect">
            <a:avLst/>
          </a:prstGeom>
        </p:spPr>
      </p:pic>
      <p:graphicFrame>
        <p:nvGraphicFramePr>
          <p:cNvPr id="4" name="Table 3">
            <a:extLst>
              <a:ext uri="{FF2B5EF4-FFF2-40B4-BE49-F238E27FC236}">
                <a16:creationId xmlns:a16="http://schemas.microsoft.com/office/drawing/2014/main" id="{79DDAB2C-066F-45CC-A18F-BE87DD208A05}"/>
              </a:ext>
            </a:extLst>
          </p:cNvPr>
          <p:cNvGraphicFramePr>
            <a:graphicFrameLocks noGrp="1"/>
          </p:cNvGraphicFramePr>
          <p:nvPr>
            <p:extLst>
              <p:ext uri="{D42A27DB-BD31-4B8C-83A1-F6EECF244321}">
                <p14:modId xmlns:p14="http://schemas.microsoft.com/office/powerpoint/2010/main" val="2666988796"/>
              </p:ext>
            </p:extLst>
          </p:nvPr>
        </p:nvGraphicFramePr>
        <p:xfrm>
          <a:off x="3545335" y="959028"/>
          <a:ext cx="6154288" cy="5284850"/>
        </p:xfrm>
        <a:graphic>
          <a:graphicData uri="http://schemas.openxmlformats.org/drawingml/2006/table">
            <a:tbl>
              <a:tblPr firstRow="1" bandRow="1">
                <a:tableStyleId>{F5AB1C69-6EDB-4FF4-983F-18BD219EF322}</a:tableStyleId>
              </a:tblPr>
              <a:tblGrid>
                <a:gridCol w="2724600">
                  <a:extLst>
                    <a:ext uri="{9D8B030D-6E8A-4147-A177-3AD203B41FA5}">
                      <a16:colId xmlns:a16="http://schemas.microsoft.com/office/drawing/2014/main" val="3507255821"/>
                    </a:ext>
                  </a:extLst>
                </a:gridCol>
                <a:gridCol w="3429688">
                  <a:extLst>
                    <a:ext uri="{9D8B030D-6E8A-4147-A177-3AD203B41FA5}">
                      <a16:colId xmlns:a16="http://schemas.microsoft.com/office/drawing/2014/main" val="2591082887"/>
                    </a:ext>
                  </a:extLst>
                </a:gridCol>
              </a:tblGrid>
              <a:tr h="394741">
                <a:tc>
                  <a:txBody>
                    <a:bodyPr/>
                    <a:lstStyle/>
                    <a:p>
                      <a:pPr algn="l" fontAlgn="base"/>
                      <a:r>
                        <a:rPr lang="en-US" sz="2000">
                          <a:effectLst/>
                        </a:rPr>
                        <a:t>*Foundation:​​​</a:t>
                      </a:r>
                    </a:p>
                  </a:txBody>
                  <a:tcPr>
                    <a:lnB w="12700">
                      <a:solidFill>
                        <a:schemeClr val="tx1"/>
                      </a:solidFill>
                    </a:lnB>
                    <a:solidFill>
                      <a:srgbClr val="70002E"/>
                    </a:solidFill>
                  </a:tcPr>
                </a:tc>
                <a:tc>
                  <a:txBody>
                    <a:bodyPr/>
                    <a:lstStyle/>
                    <a:p>
                      <a:pPr algn="l" fontAlgn="base"/>
                      <a:r>
                        <a:rPr lang="en-US" sz="2000">
                          <a:effectLst/>
                        </a:rPr>
                        <a:t>Financial Aid:​​​</a:t>
                      </a:r>
                    </a:p>
                  </a:txBody>
                  <a:tcPr>
                    <a:lnB w="12700">
                      <a:solidFill>
                        <a:schemeClr val="tx1"/>
                      </a:solidFill>
                    </a:lnB>
                    <a:solidFill>
                      <a:srgbClr val="70002E"/>
                    </a:solidFill>
                  </a:tcPr>
                </a:tc>
                <a:extLst>
                  <a:ext uri="{0D108BD9-81ED-4DB2-BD59-A6C34878D82A}">
                    <a16:rowId xmlns:a16="http://schemas.microsoft.com/office/drawing/2014/main" val="3549117893"/>
                  </a:ext>
                </a:extLst>
              </a:tr>
              <a:tr h="799110">
                <a:tc>
                  <a:txBody>
                    <a:bodyPr/>
                    <a:lstStyle/>
                    <a:p>
                      <a:pPr algn="l" fontAlgn="base"/>
                      <a:r>
                        <a:rPr lang="en-US" sz="1100">
                          <a:effectLst/>
                        </a:rPr>
                        <a:t>Korla McAlpine​​​​</a:t>
                      </a:r>
                    </a:p>
                    <a:p>
                      <a:pPr algn="l" fontAlgn="base"/>
                      <a:r>
                        <a:rPr lang="en-US" sz="1100">
                          <a:effectLst/>
                        </a:rPr>
                        <a:t>Scholarship Administrator​​​​</a:t>
                      </a:r>
                    </a:p>
                    <a:p>
                      <a:pPr algn="l" fontAlgn="base"/>
                      <a:r>
                        <a:rPr lang="en-US" sz="1100">
                          <a:effectLst/>
                        </a:rPr>
                        <a:t>(406) 243-4260​​​​</a:t>
                      </a:r>
                    </a:p>
                    <a:p>
                      <a:pPr algn="l" fontAlgn="base"/>
                      <a:r>
                        <a:rPr lang="en-US" sz="1100" u="sng" strike="noStrike">
                          <a:effectLst/>
                          <a:hlinkClick r:id="rId4"/>
                        </a:rPr>
                        <a:t>Korla.mcalpine@supportum.org</a:t>
                      </a:r>
                      <a:r>
                        <a:rPr lang="en-US" sz="1100">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auto"/>
                      <a:r>
                        <a:rPr lang="en-US" sz="1100">
                          <a:effectLst/>
                        </a:rPr>
                        <a:t>​Maggie Lawton </a:t>
                      </a:r>
                    </a:p>
                    <a:p>
                      <a:pPr lvl="0" algn="l">
                        <a:buNone/>
                      </a:pPr>
                      <a:r>
                        <a:rPr lang="en-US" sz="1100">
                          <a:effectLst/>
                        </a:rPr>
                        <a:t>Scholarship Coordinator</a:t>
                      </a:r>
                    </a:p>
                    <a:p>
                      <a:pPr lvl="0" algn="l">
                        <a:buNone/>
                      </a:pPr>
                      <a:r>
                        <a:rPr lang="en-US" sz="1100" b="0" i="0" u="none" strike="noStrike" noProof="0">
                          <a:effectLst/>
                          <a:latin typeface="+mn-lt"/>
                        </a:rPr>
                        <a:t>(406) 243-5510 </a:t>
                      </a:r>
                      <a:endParaRPr lang="en-US" sz="1100"/>
                    </a:p>
                    <a:p>
                      <a:pPr algn="l" fontAlgn="base"/>
                      <a:r>
                        <a:rPr lang="en-US" sz="1100">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736981099"/>
                  </a:ext>
                </a:extLst>
              </a:tr>
              <a:tr h="799110">
                <a:tc>
                  <a:txBody>
                    <a:bodyPr/>
                    <a:lstStyle/>
                    <a:p>
                      <a:pPr algn="l" fontAlgn="base"/>
                      <a:r>
                        <a:rPr lang="en-US" sz="1100">
                          <a:effectLst/>
                        </a:rPr>
                        <a:t>Sarah Wade​​​​</a:t>
                      </a:r>
                    </a:p>
                    <a:p>
                      <a:pPr algn="l" fontAlgn="base"/>
                      <a:r>
                        <a:rPr lang="en-US" sz="1100">
                          <a:effectLst/>
                        </a:rPr>
                        <a:t>Manager of Fund Administration​​​​</a:t>
                      </a:r>
                    </a:p>
                    <a:p>
                      <a:pPr algn="l" fontAlgn="base"/>
                      <a:r>
                        <a:rPr lang="en-US" sz="1100">
                          <a:effectLst/>
                        </a:rPr>
                        <a:t>(406) 243-5592​​​​</a:t>
                      </a:r>
                    </a:p>
                    <a:p>
                      <a:pPr algn="l" fontAlgn="base"/>
                      <a:r>
                        <a:rPr lang="en-US" sz="1100" u="sng" strike="noStrike">
                          <a:effectLst/>
                          <a:hlinkClick r:id="rId5"/>
                        </a:rPr>
                        <a:t>Sarah.wade@supportum.org</a:t>
                      </a:r>
                      <a:r>
                        <a:rPr lang="en-US" sz="1100">
                          <a:effectLst/>
                        </a:rPr>
                        <a:t>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base"/>
                      <a:r>
                        <a:rPr lang="en-US" sz="1100">
                          <a:effectLst/>
                        </a:rPr>
                        <a:t>Christina Peltier​​​​​</a:t>
                      </a:r>
                    </a:p>
                    <a:p>
                      <a:pPr algn="l" fontAlgn="base"/>
                      <a:r>
                        <a:rPr lang="en-US" sz="1100">
                          <a:effectLst/>
                        </a:rPr>
                        <a:t>Financial Aid Evaluator​​​​ II- Scholarship Manager​</a:t>
                      </a:r>
                    </a:p>
                    <a:p>
                      <a:pPr algn="l" fontAlgn="base"/>
                      <a:r>
                        <a:rPr lang="en-US" sz="1100">
                          <a:effectLst/>
                        </a:rPr>
                        <a:t>(406) 243-4810​​​​​</a:t>
                      </a:r>
                    </a:p>
                    <a:p>
                      <a:pPr algn="l" fontAlgn="base"/>
                      <a:r>
                        <a:rPr lang="en-US" sz="1100">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423253339"/>
                  </a:ext>
                </a:extLst>
              </a:tr>
              <a:tr h="750971">
                <a:tc>
                  <a:txBody>
                    <a:bodyPr/>
                    <a:lstStyle/>
                    <a:p>
                      <a:pPr algn="l" fontAlgn="base"/>
                      <a:r>
                        <a:rPr lang="en-US" sz="1100">
                          <a:effectLst/>
                        </a:rPr>
                        <a:t>Nancy Randazzo​​​​</a:t>
                      </a:r>
                    </a:p>
                    <a:p>
                      <a:pPr algn="l" fontAlgn="base"/>
                      <a:r>
                        <a:rPr lang="en-US" sz="1100">
                          <a:effectLst/>
                        </a:rPr>
                        <a:t>Director of Fund Administration​​​​</a:t>
                      </a:r>
                    </a:p>
                    <a:p>
                      <a:pPr algn="l" fontAlgn="base"/>
                      <a:r>
                        <a:rPr lang="en-US" sz="1100">
                          <a:effectLst/>
                        </a:rPr>
                        <a:t>(406) 243-4739​​​​</a:t>
                      </a:r>
                    </a:p>
                    <a:p>
                      <a:pPr algn="l" fontAlgn="base"/>
                      <a:r>
                        <a:rPr lang="en-US" sz="1100" u="sng" strike="noStrike">
                          <a:effectLst/>
                          <a:hlinkClick r:id="rId6"/>
                        </a:rPr>
                        <a:t>Nancy.randazzo@supportum.org</a:t>
                      </a:r>
                      <a:r>
                        <a:rPr lang="en-US" sz="1100">
                          <a:effectLst/>
                        </a:rPr>
                        <a:t>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base"/>
                      <a:r>
                        <a:rPr lang="en-US" sz="1100">
                          <a:effectLst/>
                        </a:rPr>
                        <a:t>​</a:t>
                      </a:r>
                      <a:endParaRPr lang="en-US"/>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670826408"/>
                  </a:ext>
                </a:extLst>
              </a:tr>
              <a:tr h="741344">
                <a:tc>
                  <a:txBody>
                    <a:bodyPr/>
                    <a:lstStyle/>
                    <a:p>
                      <a:pPr algn="l" fontAlgn="base"/>
                      <a:r>
                        <a:rPr lang="en-US" sz="1100">
                          <a:effectLst/>
                        </a:rPr>
                        <a:t>Emily Shankle​​​​</a:t>
                      </a:r>
                    </a:p>
                    <a:p>
                      <a:pPr algn="l" fontAlgn="base"/>
                      <a:r>
                        <a:rPr lang="en-US" sz="1100">
                          <a:effectLst/>
                        </a:rPr>
                        <a:t>Donor Stewardship Specialist​​​​</a:t>
                      </a:r>
                    </a:p>
                    <a:p>
                      <a:pPr algn="l" fontAlgn="base"/>
                      <a:r>
                        <a:rPr lang="en-US" sz="1100">
                          <a:effectLst/>
                        </a:rPr>
                        <a:t>(406) 243-2506​​​​</a:t>
                      </a:r>
                    </a:p>
                    <a:p>
                      <a:pPr algn="l" fontAlgn="base"/>
                      <a:r>
                        <a:rPr lang="en-US" sz="1100">
                          <a:effectLst/>
                        </a:rPr>
                        <a:t>Emily.shankle@supportum.org​​​​</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auto"/>
                      <a:endParaRPr lang="en-US" sz="1100">
                        <a:effectLst/>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691125387"/>
                  </a:ext>
                </a:extLst>
              </a:tr>
              <a:tr h="423624">
                <a:tc>
                  <a:txBody>
                    <a:bodyPr/>
                    <a:lstStyle/>
                    <a:p>
                      <a:pPr algn="l" fontAlgn="base"/>
                      <a:r>
                        <a:rPr lang="en-US" sz="1100">
                          <a:effectLst/>
                        </a:rPr>
                        <a:t>UM Foundation Email:​​​​</a:t>
                      </a:r>
                    </a:p>
                    <a:p>
                      <a:pPr algn="l" fontAlgn="base"/>
                      <a:r>
                        <a:rPr lang="en-US" sz="1100" u="sng" strike="noStrike">
                          <a:effectLst/>
                          <a:hlinkClick r:id="rId7"/>
                        </a:rPr>
                        <a:t>UMFAwardsummarysheets@supportum.org</a:t>
                      </a:r>
                      <a:r>
                        <a:rPr lang="en-US" sz="1100">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base"/>
                      <a:r>
                        <a:rPr lang="en-US" sz="1100">
                          <a:effectLst/>
                        </a:rPr>
                        <a:t>Financial Aid Office Email:​​​​​</a:t>
                      </a:r>
                    </a:p>
                    <a:p>
                      <a:pPr algn="l" fontAlgn="base"/>
                      <a:r>
                        <a:rPr lang="en-US" sz="1100" u="sng" strike="noStrike">
                          <a:effectLst/>
                          <a:hlinkClick r:id="rId8"/>
                        </a:rPr>
                        <a:t>fascholarships@mso.umt.edu</a:t>
                      </a:r>
                      <a:r>
                        <a:rPr lang="en-US" sz="1100">
                          <a:effectLst/>
                        </a:rPr>
                        <a:t>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812567864"/>
                  </a:ext>
                </a:extLst>
              </a:tr>
              <a:tr h="577670">
                <a:tc>
                  <a:txBody>
                    <a:bodyPr/>
                    <a:lstStyle/>
                    <a:p>
                      <a:pPr algn="l" fontAlgn="base"/>
                      <a:r>
                        <a:rPr lang="en-US" sz="1100">
                          <a:effectLst/>
                        </a:rPr>
                        <a:t>Office Location: Gilkey Building, 2nd Floor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algn="l" fontAlgn="base"/>
                      <a:r>
                        <a:rPr lang="en-US" sz="1100">
                          <a:effectLst/>
                        </a:rPr>
                        <a:t>Office Location: Lommasson Building ​​​​​</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998209347"/>
                  </a:ext>
                </a:extLst>
              </a:tr>
              <a:tr h="752928">
                <a:tc gridSpan="2">
                  <a:txBody>
                    <a:bodyPr/>
                    <a:lstStyle/>
                    <a:p>
                      <a:pPr algn="ctr" fontAlgn="base"/>
                      <a:r>
                        <a:rPr lang="en-US" sz="1100">
                          <a:effectLst/>
                        </a:rPr>
                        <a:t>Business Services Contact: ​​​​</a:t>
                      </a:r>
                    </a:p>
                    <a:p>
                      <a:pPr algn="ctr" fontAlgn="base"/>
                      <a:r>
                        <a:rPr lang="en-US" sz="1100">
                          <a:effectLst/>
                        </a:rPr>
                        <a:t>Barb Bybee​​​​</a:t>
                      </a:r>
                    </a:p>
                    <a:p>
                      <a:pPr algn="ctr" fontAlgn="base"/>
                      <a:r>
                        <a:rPr lang="en-US" sz="1100" u="none" strike="noStrike">
                          <a:effectLst/>
                        </a:rPr>
                        <a:t> 406-243-6261</a:t>
                      </a:r>
                      <a:r>
                        <a:rPr lang="en-US" sz="1100">
                          <a:effectLst/>
                        </a:rPr>
                        <a:t>​</a:t>
                      </a:r>
                    </a:p>
                    <a:p>
                      <a:pPr algn="ctr" fontAlgn="base"/>
                      <a:r>
                        <a:rPr lang="en-US" sz="1100" u="sng" strike="noStrike">
                          <a:effectLst/>
                          <a:hlinkClick r:id="rId9"/>
                        </a:rPr>
                        <a:t>Barb.bybee@mso.umt.edu</a:t>
                      </a:r>
                      <a:r>
                        <a:rPr lang="en-US" sz="1100">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hMerge="1">
                  <a:txBody>
                    <a:bodyPr/>
                    <a:lstStyle/>
                    <a:p>
                      <a:endParaRPr lang="en-US"/>
                    </a:p>
                  </a:txBody>
                  <a:tcPr marL="0" marR="0" marT="0" marB="0" horzOverflow="overflow"/>
                </a:tc>
                <a:extLst>
                  <a:ext uri="{0D108BD9-81ED-4DB2-BD59-A6C34878D82A}">
                    <a16:rowId xmlns:a16="http://schemas.microsoft.com/office/drawing/2014/main" val="1404395216"/>
                  </a:ext>
                </a:extLst>
              </a:tr>
            </a:tbl>
          </a:graphicData>
        </a:graphic>
      </p:graphicFrame>
      <p:pic>
        <p:nvPicPr>
          <p:cNvPr id="10" name="Graphic 9" descr="Receiver with solid fill">
            <a:extLst>
              <a:ext uri="{FF2B5EF4-FFF2-40B4-BE49-F238E27FC236}">
                <a16:creationId xmlns:a16="http://schemas.microsoft.com/office/drawing/2014/main" id="{D1260BD8-3C69-41C5-AFEA-6DD41049B5C5}"/>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rot="10800000">
            <a:off x="8066939" y="5630723"/>
            <a:ext cx="506570" cy="528034"/>
          </a:xfrm>
          <a:prstGeom prst="rect">
            <a:avLst/>
          </a:prstGeom>
        </p:spPr>
      </p:pic>
      <p:pic>
        <p:nvPicPr>
          <p:cNvPr id="11" name="Graphic 8" descr="Envelope with solid fill">
            <a:extLst>
              <a:ext uri="{FF2B5EF4-FFF2-40B4-BE49-F238E27FC236}">
                <a16:creationId xmlns:a16="http://schemas.microsoft.com/office/drawing/2014/main" id="{62F1B549-329E-4064-8B5D-E7D1C83352DA}"/>
              </a:ext>
            </a:extLst>
          </p:cNvPr>
          <p:cNvPicPr>
            <a:picLocks noChangeAspect="1"/>
          </p:cNvPicPr>
          <p:nvPr/>
        </p:nvPicPr>
        <p:blipFill>
          <a:blip r:embed="rId12">
            <a:extLst>
              <a:ext uri="{96DAC541-7B7A-43D3-8B79-37D633B846F1}">
                <asvg:svgBlip xmlns:asvg="http://schemas.microsoft.com/office/drawing/2016/SVG/main" xmlns="" r:embed="rId13"/>
              </a:ext>
            </a:extLst>
          </a:blip>
          <a:stretch>
            <a:fillRect/>
          </a:stretch>
        </p:blipFill>
        <p:spPr>
          <a:xfrm>
            <a:off x="4355583" y="5558302"/>
            <a:ext cx="656824" cy="667556"/>
          </a:xfrm>
          <a:prstGeom prst="rect">
            <a:avLst/>
          </a:prstGeom>
        </p:spPr>
      </p:pic>
      <p:sp>
        <p:nvSpPr>
          <p:cNvPr id="5" name="Rectangle: Rounded Corners 4">
            <a:extLst>
              <a:ext uri="{FF2B5EF4-FFF2-40B4-BE49-F238E27FC236}">
                <a16:creationId xmlns:a16="http://schemas.microsoft.com/office/drawing/2014/main" id="{554E5F82-6123-4F4B-8F5F-0838C4131EC1}"/>
              </a:ext>
            </a:extLst>
          </p:cNvPr>
          <p:cNvSpPr/>
          <p:nvPr/>
        </p:nvSpPr>
        <p:spPr>
          <a:xfrm>
            <a:off x="200796" y="156450"/>
            <a:ext cx="4273943" cy="665408"/>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a:latin typeface="Avenir Next LT Pro Demi"/>
                <a:cs typeface="Calibri"/>
              </a:rPr>
              <a:t>Contact Information</a:t>
            </a:r>
            <a:endParaRPr lang="en-US" sz="3200">
              <a:solidFill>
                <a:schemeClr val="bg1"/>
              </a:solidFill>
              <a:latin typeface="Avenir Next LT Pro Demi"/>
              <a:cs typeface="Calibri"/>
            </a:endParaRPr>
          </a:p>
        </p:txBody>
      </p:sp>
      <p:sp>
        <p:nvSpPr>
          <p:cNvPr id="7" name="Oval 6">
            <a:extLst>
              <a:ext uri="{FF2B5EF4-FFF2-40B4-BE49-F238E27FC236}">
                <a16:creationId xmlns:a16="http://schemas.microsoft.com/office/drawing/2014/main" id="{046DF050-E51B-45CE-8A57-EEDEE31AEAB4}"/>
              </a:ext>
            </a:extLst>
          </p:cNvPr>
          <p:cNvSpPr/>
          <p:nvPr/>
        </p:nvSpPr>
        <p:spPr>
          <a:xfrm>
            <a:off x="202746" y="4711246"/>
            <a:ext cx="2902856" cy="1478642"/>
          </a:xfrm>
          <a:prstGeom prst="ellipse">
            <a:avLst/>
          </a:prstGeom>
          <a:solidFill>
            <a:schemeClr val="bg1"/>
          </a:solid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sp>
        <p:nvSpPr>
          <p:cNvPr id="9" name="TextBox 8">
            <a:extLst>
              <a:ext uri="{FF2B5EF4-FFF2-40B4-BE49-F238E27FC236}">
                <a16:creationId xmlns:a16="http://schemas.microsoft.com/office/drawing/2014/main" id="{189DBB3D-B595-427D-9974-DEAF8CFE6915}"/>
              </a:ext>
            </a:extLst>
          </p:cNvPr>
          <p:cNvSpPr txBox="1"/>
          <p:nvPr/>
        </p:nvSpPr>
        <p:spPr>
          <a:xfrm>
            <a:off x="370115" y="4851400"/>
            <a:ext cx="2570843"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solidFill>
                  <a:srgbClr val="FF0000"/>
                </a:solidFill>
              </a:rPr>
              <a:t>*</a:t>
            </a:r>
            <a:r>
              <a:rPr lang="en-US" sz="1400"/>
              <a:t>The Foundation Scholarship Team will be on campus Mondays and Tuesdays. Remote working, Wednesday – Friday. </a:t>
            </a:r>
            <a:endParaRPr lang="en-US"/>
          </a:p>
        </p:txBody>
      </p:sp>
    </p:spTree>
    <p:extLst>
      <p:ext uri="{BB962C8B-B14F-4D97-AF65-F5344CB8AC3E}">
        <p14:creationId xmlns:p14="http://schemas.microsoft.com/office/powerpoint/2010/main" val="3553094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bstract geometric hexagon overlay pattern on white and gray background">
            <a:extLst>
              <a:ext uri="{FF2B5EF4-FFF2-40B4-BE49-F238E27FC236}">
                <a16:creationId xmlns:a16="http://schemas.microsoft.com/office/drawing/2014/main" id="{C7AFF096-918A-4E9D-99C8-900B6C958A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4" y="-1"/>
            <a:ext cx="12166861" cy="6858001"/>
          </a:xfrm>
          <a:prstGeom prst="rect">
            <a:avLst/>
          </a:prstGeom>
        </p:spPr>
      </p:pic>
      <p:sp>
        <p:nvSpPr>
          <p:cNvPr id="5" name="Rectangle 4">
            <a:extLst>
              <a:ext uri="{FF2B5EF4-FFF2-40B4-BE49-F238E27FC236}">
                <a16:creationId xmlns:a16="http://schemas.microsoft.com/office/drawing/2014/main" id="{76FE9A30-F574-4887-BD35-D81634CD8F48}"/>
              </a:ext>
            </a:extLst>
          </p:cNvPr>
          <p:cNvSpPr/>
          <p:nvPr/>
        </p:nvSpPr>
        <p:spPr>
          <a:xfrm>
            <a:off x="3432290" y="808463"/>
            <a:ext cx="4994846" cy="5306123"/>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cs typeface="Calibri"/>
            </a:endParaRPr>
          </a:p>
        </p:txBody>
      </p:sp>
      <p:sp>
        <p:nvSpPr>
          <p:cNvPr id="2" name="TextBox 1">
            <a:extLst>
              <a:ext uri="{FF2B5EF4-FFF2-40B4-BE49-F238E27FC236}">
                <a16:creationId xmlns:a16="http://schemas.microsoft.com/office/drawing/2014/main" id="{CAB7B0BE-BA61-4AEE-A01D-677DF760955E}"/>
              </a:ext>
            </a:extLst>
          </p:cNvPr>
          <p:cNvSpPr txBox="1"/>
          <p:nvPr/>
        </p:nvSpPr>
        <p:spPr>
          <a:xfrm>
            <a:off x="3762828" y="3980543"/>
            <a:ext cx="3641268" cy="92333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cs typeface="Calibri"/>
              </a:rPr>
              <a:t>Mark your calenders for Friday, </a:t>
            </a:r>
            <a:r>
              <a:rPr lang="en-US">
                <a:solidFill>
                  <a:schemeClr val="bg1"/>
                </a:solidFill>
                <a:cs typeface="Calibri"/>
              </a:rPr>
              <a:t>October 15th at 11am for the October Scholarship Forum!</a:t>
            </a:r>
            <a:endParaRPr lang="en-US" dirty="0">
              <a:solidFill>
                <a:schemeClr val="bg1"/>
              </a:solidFill>
              <a:cs typeface="Calibri"/>
            </a:endParaRPr>
          </a:p>
        </p:txBody>
      </p:sp>
      <p:sp>
        <p:nvSpPr>
          <p:cNvPr id="4" name="TextBox 3">
            <a:extLst>
              <a:ext uri="{FF2B5EF4-FFF2-40B4-BE49-F238E27FC236}">
                <a16:creationId xmlns:a16="http://schemas.microsoft.com/office/drawing/2014/main" id="{EB3F4147-2966-4FFC-B7C8-C6627C9232AC}"/>
              </a:ext>
            </a:extLst>
          </p:cNvPr>
          <p:cNvSpPr txBox="1"/>
          <p:nvPr/>
        </p:nvSpPr>
        <p:spPr>
          <a:xfrm>
            <a:off x="3715204" y="1120774"/>
            <a:ext cx="391341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a:solidFill>
                  <a:schemeClr val="bg1"/>
                </a:solidFill>
                <a:latin typeface="Avenir Next LT Pro Demi"/>
              </a:rPr>
              <a:t>Thank you for joining us!</a:t>
            </a:r>
          </a:p>
        </p:txBody>
      </p:sp>
      <p:pic>
        <p:nvPicPr>
          <p:cNvPr id="6" name="Graphic 6" descr="Daily calendar outline">
            <a:extLst>
              <a:ext uri="{FF2B5EF4-FFF2-40B4-BE49-F238E27FC236}">
                <a16:creationId xmlns:a16="http://schemas.microsoft.com/office/drawing/2014/main" id="{5799F786-E553-4E43-ABC4-0319A7677E3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rot="720000">
            <a:off x="6627585" y="4033158"/>
            <a:ext cx="914400" cy="914400"/>
          </a:xfrm>
          <a:prstGeom prst="rect">
            <a:avLst/>
          </a:prstGeom>
        </p:spPr>
      </p:pic>
    </p:spTree>
    <p:extLst>
      <p:ext uri="{BB962C8B-B14F-4D97-AF65-F5344CB8AC3E}">
        <p14:creationId xmlns:p14="http://schemas.microsoft.com/office/powerpoint/2010/main" val="265833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CD8BFBC-C61B-4557-ADE1-D2E57D43F8A5}"/>
              </a:ext>
            </a:extLst>
          </p:cNvPr>
          <p:cNvSpPr/>
          <p:nvPr/>
        </p:nvSpPr>
        <p:spPr>
          <a:xfrm>
            <a:off x="218939" y="337879"/>
            <a:ext cx="2913229" cy="665408"/>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a:latin typeface="Avenir Next LT Pro Demi"/>
                <a:cs typeface="Calibri"/>
              </a:rPr>
              <a:t>Financial Aid</a:t>
            </a:r>
            <a:endParaRPr lang="en-US" sz="3200">
              <a:solidFill>
                <a:schemeClr val="bg1"/>
              </a:solidFill>
              <a:latin typeface="Avenir Next LT Pro Demi"/>
              <a:cs typeface="Calibri"/>
            </a:endParaRPr>
          </a:p>
        </p:txBody>
      </p:sp>
      <p:sp>
        <p:nvSpPr>
          <p:cNvPr id="4" name="Rectangle: Rounded Corners 3">
            <a:extLst>
              <a:ext uri="{FF2B5EF4-FFF2-40B4-BE49-F238E27FC236}">
                <a16:creationId xmlns:a16="http://schemas.microsoft.com/office/drawing/2014/main" id="{DC64777A-9DC5-4F81-974F-D80F72B40E9B}"/>
              </a:ext>
            </a:extLst>
          </p:cNvPr>
          <p:cNvSpPr/>
          <p:nvPr/>
        </p:nvSpPr>
        <p:spPr>
          <a:xfrm>
            <a:off x="1806438" y="1571592"/>
            <a:ext cx="1323074" cy="338837"/>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latin typeface="Avenir Next LT Pro Demi"/>
                <a:cs typeface="Calibri"/>
              </a:rPr>
              <a:t>2021-2022</a:t>
            </a:r>
            <a:endParaRPr lang="en-US" sz="1400"/>
          </a:p>
        </p:txBody>
      </p:sp>
      <p:sp>
        <p:nvSpPr>
          <p:cNvPr id="5" name="TextBox 4">
            <a:extLst>
              <a:ext uri="{FF2B5EF4-FFF2-40B4-BE49-F238E27FC236}">
                <a16:creationId xmlns:a16="http://schemas.microsoft.com/office/drawing/2014/main" id="{852EDEA6-510F-442F-BC60-AB83388DB24D}"/>
              </a:ext>
            </a:extLst>
          </p:cNvPr>
          <p:cNvSpPr txBox="1"/>
          <p:nvPr/>
        </p:nvSpPr>
        <p:spPr>
          <a:xfrm>
            <a:off x="406400" y="2102757"/>
            <a:ext cx="5337626"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ea typeface="+mn-lt"/>
                <a:cs typeface="+mn-lt"/>
              </a:rPr>
              <a:t>Scholarship Portal Deadlines:</a:t>
            </a:r>
          </a:p>
          <a:p>
            <a:r>
              <a:rPr lang="en-US" sz="1200" b="1">
                <a:solidFill>
                  <a:srgbClr val="FF0000"/>
                </a:solidFill>
                <a:ea typeface="+mn-lt"/>
                <a:cs typeface="+mn-lt"/>
              </a:rPr>
              <a:t>September 27th</a:t>
            </a:r>
            <a:r>
              <a:rPr lang="en-US" sz="1200" dirty="0">
                <a:ea typeface="+mn-lt"/>
                <a:cs typeface="+mn-lt"/>
              </a:rPr>
              <a:t> - Last day to make award offers via the Scholarship Portal</a:t>
            </a:r>
          </a:p>
          <a:p>
            <a:r>
              <a:rPr lang="en-US" sz="1200" b="1" dirty="0">
                <a:solidFill>
                  <a:srgbClr val="FF0000"/>
                </a:solidFill>
                <a:ea typeface="+mn-lt"/>
                <a:cs typeface="+mn-lt"/>
              </a:rPr>
              <a:t>October 1st</a:t>
            </a:r>
            <a:r>
              <a:rPr lang="en-US" sz="1200" dirty="0">
                <a:ea typeface="+mn-lt"/>
                <a:cs typeface="+mn-lt"/>
              </a:rPr>
              <a:t> – The Scholarship portal will be closed for the whole month of October. Students and administrators will NOT be able to access it during this time.</a:t>
            </a:r>
          </a:p>
          <a:p>
            <a:pPr marL="285750" indent="-285750">
              <a:buFont typeface="Arial" panose="020B0604020202020204" pitchFamily="34" charset="0"/>
              <a:buChar char="•"/>
            </a:pPr>
            <a:endParaRPr lang="en-US" sz="1200" dirty="0">
              <a:ea typeface="+mn-lt"/>
              <a:cs typeface="+mn-lt"/>
            </a:endParaRPr>
          </a:p>
          <a:p>
            <a:r>
              <a:rPr lang="en-US" sz="1200" b="1">
                <a:ea typeface="+mn-lt"/>
                <a:cs typeface="+mn-lt"/>
              </a:rPr>
              <a:t>Upcoming Scholarship Deadline:</a:t>
            </a:r>
          </a:p>
          <a:p>
            <a:r>
              <a:rPr lang="en-US" sz="1200" b="1" dirty="0">
                <a:solidFill>
                  <a:srgbClr val="FF0000"/>
                </a:solidFill>
                <a:ea typeface="+mn-lt"/>
                <a:cs typeface="+mn-lt"/>
              </a:rPr>
              <a:t>December 1st</a:t>
            </a:r>
            <a:r>
              <a:rPr lang="en-US" sz="1200">
                <a:ea typeface="+mn-lt"/>
                <a:cs typeface="+mn-lt"/>
              </a:rPr>
              <a:t> - Last day to submit FALL 2021 ONLY Award Summary Sheets. </a:t>
            </a:r>
          </a:p>
          <a:p>
            <a:pPr marL="285750" indent="-285750">
              <a:buFont typeface="Arial" panose="020B0604020202020204" pitchFamily="34" charset="0"/>
              <a:buChar char="•"/>
            </a:pPr>
            <a:endParaRPr lang="en-US" sz="1200" dirty="0">
              <a:ea typeface="+mn-lt"/>
              <a:cs typeface="+mn-lt"/>
            </a:endParaRPr>
          </a:p>
          <a:p>
            <a:r>
              <a:rPr lang="en-US" sz="1200" b="1" dirty="0">
                <a:ea typeface="+mn-lt"/>
                <a:cs typeface="+mn-lt"/>
              </a:rPr>
              <a:t>Tracking and Reconciling:</a:t>
            </a:r>
          </a:p>
          <a:p>
            <a:pPr marL="171450" indent="-171450">
              <a:buFont typeface="Arial"/>
              <a:buChar char="•"/>
            </a:pPr>
            <a:r>
              <a:rPr lang="en-US" sz="1200" dirty="0">
                <a:ea typeface="+mn-lt"/>
                <a:cs typeface="+mn-lt"/>
              </a:rPr>
              <a:t>Financial Aid does not track scholarship budgets or recipients. </a:t>
            </a:r>
          </a:p>
          <a:p>
            <a:pPr marL="171450" indent="-171450">
              <a:buFont typeface="Arial"/>
              <a:buChar char="•"/>
            </a:pPr>
            <a:r>
              <a:rPr lang="en-US" sz="1200" dirty="0">
                <a:ea typeface="+mn-lt"/>
                <a:cs typeface="+mn-lt"/>
              </a:rPr>
              <a:t>There are many scholarships being awarded daily.</a:t>
            </a:r>
          </a:p>
          <a:p>
            <a:pPr marL="628650" lvl="1" indent="-171450">
              <a:buFont typeface="Arial"/>
              <a:buChar char="•"/>
            </a:pPr>
            <a:r>
              <a:rPr lang="en-US" sz="1200" dirty="0">
                <a:ea typeface="+mn-lt"/>
                <a:cs typeface="+mn-lt"/>
              </a:rPr>
              <a:t>From AWSS/CAWSS or Portal. </a:t>
            </a:r>
          </a:p>
          <a:p>
            <a:pPr marL="628650" lvl="1" indent="-171450">
              <a:buFont typeface="Arial"/>
              <a:buChar char="•"/>
            </a:pPr>
            <a:r>
              <a:rPr lang="en-US" sz="1200" b="1" dirty="0">
                <a:solidFill>
                  <a:srgbClr val="FF0000"/>
                </a:solidFill>
                <a:ea typeface="+mn-lt"/>
                <a:cs typeface="+mn-lt"/>
              </a:rPr>
              <a:t>Reminder</a:t>
            </a:r>
            <a:r>
              <a:rPr lang="en-US" sz="1200" dirty="0">
                <a:ea typeface="+mn-lt"/>
                <a:cs typeface="+mn-lt"/>
              </a:rPr>
              <a:t>: Scholarships should only be made either on the Portal OR using the AWSS, </a:t>
            </a:r>
            <a:r>
              <a:rPr lang="en-US" sz="1200" u="sng" dirty="0">
                <a:solidFill>
                  <a:srgbClr val="FF0000"/>
                </a:solidFill>
                <a:ea typeface="+mn-lt"/>
                <a:cs typeface="+mn-lt"/>
              </a:rPr>
              <a:t>not both. </a:t>
            </a:r>
            <a:endParaRPr lang="en-US" dirty="0">
              <a:solidFill>
                <a:srgbClr val="FF0000"/>
              </a:solidFill>
              <a:cs typeface="Calibri" panose="020F0502020204030204"/>
            </a:endParaRPr>
          </a:p>
        </p:txBody>
      </p:sp>
      <p:sp>
        <p:nvSpPr>
          <p:cNvPr id="6" name="Rectangle: Rounded Corners 5">
            <a:extLst>
              <a:ext uri="{FF2B5EF4-FFF2-40B4-BE49-F238E27FC236}">
                <a16:creationId xmlns:a16="http://schemas.microsoft.com/office/drawing/2014/main" id="{6BD1C178-D251-4384-8A19-FE4E1F069990}"/>
              </a:ext>
            </a:extLst>
          </p:cNvPr>
          <p:cNvSpPr/>
          <p:nvPr/>
        </p:nvSpPr>
        <p:spPr>
          <a:xfrm>
            <a:off x="7467008" y="836805"/>
            <a:ext cx="3173643" cy="338837"/>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latin typeface="Avenir Next LT Pro Demi"/>
                <a:cs typeface="Calibri"/>
              </a:rPr>
              <a:t>Important reminders!</a:t>
            </a:r>
          </a:p>
        </p:txBody>
      </p:sp>
      <p:sp>
        <p:nvSpPr>
          <p:cNvPr id="8" name="TextBox 7">
            <a:extLst>
              <a:ext uri="{FF2B5EF4-FFF2-40B4-BE49-F238E27FC236}">
                <a16:creationId xmlns:a16="http://schemas.microsoft.com/office/drawing/2014/main" id="{54BC89CA-43DE-4BD6-A968-3AAE128742F6}"/>
              </a:ext>
            </a:extLst>
          </p:cNvPr>
          <p:cNvSpPr txBox="1"/>
          <p:nvPr/>
        </p:nvSpPr>
        <p:spPr>
          <a:xfrm>
            <a:off x="6910615" y="968828"/>
            <a:ext cx="434884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Segoe UI"/>
              </a:rPr>
              <a:t>​</a:t>
            </a:r>
          </a:p>
          <a:p>
            <a:r>
              <a:rPr lang="en-US" sz="1400" b="1">
                <a:cs typeface="Segoe UI"/>
              </a:rPr>
              <a:t>Where and Who do I email Award Summary Sheets</a:t>
            </a:r>
            <a:r>
              <a:rPr lang="en-US" b="1" dirty="0">
                <a:cs typeface="Segoe UI"/>
              </a:rPr>
              <a:t> </a:t>
            </a:r>
            <a:r>
              <a:rPr lang="en-US" sz="1400" b="1">
                <a:cs typeface="Segoe UI"/>
              </a:rPr>
              <a:t>to?</a:t>
            </a:r>
          </a:p>
        </p:txBody>
      </p:sp>
      <p:graphicFrame>
        <p:nvGraphicFramePr>
          <p:cNvPr id="9" name="Table 9">
            <a:extLst>
              <a:ext uri="{FF2B5EF4-FFF2-40B4-BE49-F238E27FC236}">
                <a16:creationId xmlns:a16="http://schemas.microsoft.com/office/drawing/2014/main" id="{3900C63A-61AA-4980-9F5E-B4CB50ED9F8C}"/>
              </a:ext>
            </a:extLst>
          </p:cNvPr>
          <p:cNvGraphicFramePr>
            <a:graphicFrameLocks noGrp="1"/>
          </p:cNvGraphicFramePr>
          <p:nvPr>
            <p:extLst>
              <p:ext uri="{D42A27DB-BD31-4B8C-83A1-F6EECF244321}">
                <p14:modId xmlns:p14="http://schemas.microsoft.com/office/powerpoint/2010/main" val="1911147938"/>
              </p:ext>
            </p:extLst>
          </p:nvPr>
        </p:nvGraphicFramePr>
        <p:xfrm>
          <a:off x="6041571" y="1623784"/>
          <a:ext cx="5758787" cy="1584597"/>
        </p:xfrm>
        <a:graphic>
          <a:graphicData uri="http://schemas.openxmlformats.org/drawingml/2006/table">
            <a:tbl>
              <a:tblPr firstRow="1" bandRow="1">
                <a:tableStyleId>{5C22544A-7EE6-4342-B048-85BDC9FD1C3A}</a:tableStyleId>
              </a:tblPr>
              <a:tblGrid>
                <a:gridCol w="1703860">
                  <a:extLst>
                    <a:ext uri="{9D8B030D-6E8A-4147-A177-3AD203B41FA5}">
                      <a16:colId xmlns:a16="http://schemas.microsoft.com/office/drawing/2014/main" val="1277760684"/>
                    </a:ext>
                  </a:extLst>
                </a:gridCol>
                <a:gridCol w="1578428">
                  <a:extLst>
                    <a:ext uri="{9D8B030D-6E8A-4147-A177-3AD203B41FA5}">
                      <a16:colId xmlns:a16="http://schemas.microsoft.com/office/drawing/2014/main" val="2671610431"/>
                    </a:ext>
                  </a:extLst>
                </a:gridCol>
                <a:gridCol w="2476499">
                  <a:extLst>
                    <a:ext uri="{9D8B030D-6E8A-4147-A177-3AD203B41FA5}">
                      <a16:colId xmlns:a16="http://schemas.microsoft.com/office/drawing/2014/main" val="2072487542"/>
                    </a:ext>
                  </a:extLst>
                </a:gridCol>
              </a:tblGrid>
              <a:tr h="426357">
                <a:tc rowSpan="2">
                  <a:txBody>
                    <a:bodyPr/>
                    <a:lstStyle/>
                    <a:p>
                      <a:r>
                        <a:rPr lang="en-US" sz="1600" b="0" dirty="0">
                          <a:solidFill>
                            <a:schemeClr val="tx1"/>
                          </a:solidFill>
                        </a:rPr>
                        <a:t>Please send to the following contacts:</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r>
                        <a:rPr lang="en-US" sz="1100" b="0" dirty="0">
                          <a:solidFill>
                            <a:schemeClr val="tx1"/>
                          </a:solidFill>
                        </a:rPr>
                        <a:t>Award Summary Sheet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r>
                        <a:rPr lang="en-US" sz="1100" b="0" dirty="0">
                          <a:solidFill>
                            <a:schemeClr val="tx1"/>
                          </a:solidFill>
                        </a:rPr>
                        <a:t>Correction Award Summary Sheet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435193594"/>
                  </a:ext>
                </a:extLst>
              </a:tr>
              <a:tr h="739682">
                <a:tc v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lgn="l">
                        <a:lnSpc>
                          <a:spcPct val="100000"/>
                        </a:lnSpc>
                        <a:spcBef>
                          <a:spcPts val="0"/>
                        </a:spcBef>
                        <a:spcAft>
                          <a:spcPts val="0"/>
                        </a:spcAft>
                        <a:buNone/>
                      </a:pPr>
                      <a:r>
                        <a:rPr lang="en-US" sz="1000" b="0" i="0" u="none" strike="noStrike" noProof="0" dirty="0">
                          <a:latin typeface="Calibri"/>
                          <a:hlinkClick r:id="rId2">
                            <a:extLst>
                              <a:ext uri="{A12FA001-AC4F-418D-AE19-62706E023703}">
                                <ahyp:hlinkClr xmlns:ahyp="http://schemas.microsoft.com/office/drawing/2018/hyperlinkcolor" xmlns="" val="tx"/>
                              </a:ext>
                            </a:extLst>
                          </a:hlinkClick>
                        </a:rPr>
                        <a:t>fascholarships@mso.umt.edu</a:t>
                      </a:r>
                      <a:endParaRPr lang="en-US" sz="1000" dirty="0"/>
                    </a:p>
                    <a:p>
                      <a:pPr lvl="0" algn="l">
                        <a:lnSpc>
                          <a:spcPct val="100000"/>
                        </a:lnSpc>
                        <a:spcBef>
                          <a:spcPts val="0"/>
                        </a:spcBef>
                        <a:spcAft>
                          <a:spcPts val="0"/>
                        </a:spcAft>
                        <a:buNone/>
                      </a:pPr>
                      <a:endParaRPr lang="en-US" sz="1000" dirty="0"/>
                    </a:p>
                    <a:p>
                      <a:pPr lvl="0" algn="l">
                        <a:lnSpc>
                          <a:spcPct val="100000"/>
                        </a:lnSpc>
                        <a:spcBef>
                          <a:spcPts val="0"/>
                        </a:spcBef>
                        <a:spcAft>
                          <a:spcPts val="0"/>
                        </a:spcAft>
                        <a:buNone/>
                      </a:pPr>
                      <a:r>
                        <a:rPr lang="en-US" sz="1000" b="0" i="0" u="none" strike="noStrike" noProof="0" dirty="0">
                          <a:latin typeface="Calibri"/>
                          <a:hlinkClick r:id="rId3"/>
                        </a:rPr>
                        <a:t>umfawardsummarysheets@supportum.org</a:t>
                      </a:r>
                      <a:endParaRPr lang="en-US" sz="1000" dirty="0"/>
                    </a:p>
                    <a:p>
                      <a:pPr lvl="0" algn="l">
                        <a:lnSpc>
                          <a:spcPct val="100000"/>
                        </a:lnSpc>
                        <a:spcBef>
                          <a:spcPts val="0"/>
                        </a:spcBef>
                        <a:spcAft>
                          <a:spcPts val="0"/>
                        </a:spcAft>
                        <a:buNone/>
                      </a:pPr>
                      <a:endParaRPr lang="en-US" sz="1000" dirty="0"/>
                    </a:p>
                    <a:p>
                      <a:pPr lvl="0">
                        <a:buNone/>
                      </a:pPr>
                      <a:endParaRPr lang="en-US" sz="1000" b="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lgn="l">
                        <a:lnSpc>
                          <a:spcPct val="100000"/>
                        </a:lnSpc>
                        <a:spcBef>
                          <a:spcPts val="0"/>
                        </a:spcBef>
                        <a:spcAft>
                          <a:spcPts val="0"/>
                        </a:spcAft>
                        <a:buNone/>
                      </a:pPr>
                      <a:r>
                        <a:rPr lang="en-US" sz="1000" b="0" i="0" u="none" strike="noStrike" noProof="0" dirty="0">
                          <a:latin typeface="Calibri"/>
                          <a:hlinkClick r:id="rId2"/>
                        </a:rPr>
                        <a:t>*fascholarships@mso.umt.edu</a:t>
                      </a:r>
                      <a:endParaRPr lang="en-US" sz="1000" dirty="0"/>
                    </a:p>
                    <a:p>
                      <a:pPr lvl="0" algn="l">
                        <a:lnSpc>
                          <a:spcPct val="100000"/>
                        </a:lnSpc>
                        <a:spcBef>
                          <a:spcPts val="0"/>
                        </a:spcBef>
                        <a:spcAft>
                          <a:spcPts val="0"/>
                        </a:spcAft>
                        <a:buNone/>
                      </a:pPr>
                      <a:endParaRPr lang="en-US" sz="1000" dirty="0"/>
                    </a:p>
                    <a:p>
                      <a:pPr lvl="0" algn="l">
                        <a:lnSpc>
                          <a:spcPct val="100000"/>
                        </a:lnSpc>
                        <a:spcBef>
                          <a:spcPts val="0"/>
                        </a:spcBef>
                        <a:spcAft>
                          <a:spcPts val="0"/>
                        </a:spcAft>
                        <a:buNone/>
                      </a:pPr>
                      <a:r>
                        <a:rPr lang="en-US" sz="1000" b="0" i="0" u="none" strike="noStrike" noProof="0" dirty="0">
                          <a:latin typeface="Calibri"/>
                          <a:hlinkClick r:id="rId3"/>
                        </a:rPr>
                        <a:t>umfawardsummarysheets@supportum.org</a:t>
                      </a:r>
                      <a:endParaRPr lang="en-US" sz="1000" dirty="0"/>
                    </a:p>
                    <a:p>
                      <a:pPr lvl="0" algn="l">
                        <a:lnSpc>
                          <a:spcPct val="100000"/>
                        </a:lnSpc>
                        <a:spcBef>
                          <a:spcPts val="0"/>
                        </a:spcBef>
                        <a:spcAft>
                          <a:spcPts val="0"/>
                        </a:spcAft>
                        <a:buNone/>
                      </a:pPr>
                      <a:endParaRPr lang="en-US" sz="1000" dirty="0"/>
                    </a:p>
                    <a:p>
                      <a:pPr lvl="0" algn="l">
                        <a:lnSpc>
                          <a:spcPct val="100000"/>
                        </a:lnSpc>
                        <a:spcBef>
                          <a:spcPts val="0"/>
                        </a:spcBef>
                        <a:spcAft>
                          <a:spcPts val="0"/>
                        </a:spcAft>
                        <a:buNone/>
                      </a:pPr>
                      <a:r>
                        <a:rPr lang="en-US" sz="1000" b="0" i="0" u="none" strike="noStrike" noProof="0" dirty="0">
                          <a:latin typeface="Calibri"/>
                          <a:hlinkClick r:id="rId4"/>
                        </a:rPr>
                        <a:t>Barb.bybee@mso.umt.edu</a:t>
                      </a:r>
                      <a:endParaRPr lang="en-US" sz="1000" dirty="0"/>
                    </a:p>
                    <a:p>
                      <a:pPr lvl="0" algn="l">
                        <a:lnSpc>
                          <a:spcPct val="100000"/>
                        </a:lnSpc>
                        <a:spcBef>
                          <a:spcPts val="0"/>
                        </a:spcBef>
                        <a:spcAft>
                          <a:spcPts val="0"/>
                        </a:spcAft>
                        <a:buNone/>
                      </a:pPr>
                      <a:endParaRPr lang="en-US" sz="1000" dirty="0"/>
                    </a:p>
                    <a:p>
                      <a:pPr lvl="0">
                        <a:buNone/>
                      </a:pPr>
                      <a:endParaRPr lang="en-US" sz="1000" b="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957363787"/>
                  </a:ext>
                </a:extLst>
              </a:tr>
            </a:tbl>
          </a:graphicData>
        </a:graphic>
      </p:graphicFrame>
      <p:sp>
        <p:nvSpPr>
          <p:cNvPr id="10" name="TextBox 9">
            <a:extLst>
              <a:ext uri="{FF2B5EF4-FFF2-40B4-BE49-F238E27FC236}">
                <a16:creationId xmlns:a16="http://schemas.microsoft.com/office/drawing/2014/main" id="{13804926-4FF2-4251-B6F0-A639B6F96DC0}"/>
              </a:ext>
            </a:extLst>
          </p:cNvPr>
          <p:cNvSpPr txBox="1"/>
          <p:nvPr/>
        </p:nvSpPr>
        <p:spPr>
          <a:xfrm>
            <a:off x="6066972" y="3399972"/>
            <a:ext cx="6045199"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400">
                <a:solidFill>
                  <a:srgbClr val="FF0000"/>
                </a:solidFill>
                <a:cs typeface="Calibri"/>
              </a:rPr>
              <a:t>Please keep in mind that the Financial Aid office is shorthanded currently, processing times are still 10 business days. ​</a:t>
            </a:r>
            <a:endParaRPr lang="en-US" sz="1400">
              <a:solidFill>
                <a:srgbClr val="000000"/>
              </a:solidFill>
              <a:cs typeface="Calibri"/>
            </a:endParaRPr>
          </a:p>
          <a:p>
            <a:endParaRPr lang="en-US" sz="1400" dirty="0">
              <a:solidFill>
                <a:srgbClr val="FF0000"/>
              </a:solidFill>
              <a:ea typeface="+mn-lt"/>
              <a:cs typeface="+mn-lt"/>
            </a:endParaRPr>
          </a:p>
          <a:p>
            <a:pPr marL="285750" indent="-285750">
              <a:buFont typeface="Arial"/>
              <a:buChar char="•"/>
            </a:pPr>
            <a:r>
              <a:rPr lang="en-US" sz="1400">
                <a:ea typeface="+mn-lt"/>
                <a:cs typeface="+mn-lt"/>
              </a:rPr>
              <a:t>Please make sure you are using the most current award summary and correction sheets located on the Scholarship resource webpage. These forms have all the information we need to process, so please do not make any changes.</a:t>
            </a:r>
            <a:endParaRPr lang="en-US">
              <a:ea typeface="+mn-lt"/>
              <a:cs typeface="+mn-lt"/>
            </a:endParaRPr>
          </a:p>
          <a:p>
            <a:endParaRPr lang="en-US" sz="1400" i="1" dirty="0">
              <a:solidFill>
                <a:srgbClr val="FF0000"/>
              </a:solidFill>
              <a:cs typeface="Calibri" panose="020F0502020204030204"/>
            </a:endParaRPr>
          </a:p>
        </p:txBody>
      </p:sp>
      <p:sp>
        <p:nvSpPr>
          <p:cNvPr id="11" name="Rectangle 10">
            <a:extLst>
              <a:ext uri="{FF2B5EF4-FFF2-40B4-BE49-F238E27FC236}">
                <a16:creationId xmlns:a16="http://schemas.microsoft.com/office/drawing/2014/main" id="{C405E0ED-6C25-4C1F-9081-4D6EC346E7CF}"/>
              </a:ext>
            </a:extLst>
          </p:cNvPr>
          <p:cNvSpPr/>
          <p:nvPr/>
        </p:nvSpPr>
        <p:spPr>
          <a:xfrm>
            <a:off x="223157" y="2028371"/>
            <a:ext cx="5515428" cy="2748643"/>
          </a:xfrm>
          <a:prstGeom prst="rect">
            <a:avLst/>
          </a:prstGeom>
          <a:noFill/>
          <a:ln w="12700">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descr="A picture containing icon&#10;&#10;Description automatically generated">
            <a:extLst>
              <a:ext uri="{FF2B5EF4-FFF2-40B4-BE49-F238E27FC236}">
                <a16:creationId xmlns:a16="http://schemas.microsoft.com/office/drawing/2014/main" id="{DAFC8A99-61CE-4462-8CFE-4E6DFF05992A}"/>
              </a:ext>
            </a:extLst>
          </p:cNvPr>
          <p:cNvPicPr>
            <a:picLocks noChangeAspect="1"/>
          </p:cNvPicPr>
          <p:nvPr/>
        </p:nvPicPr>
        <p:blipFill>
          <a:blip r:embed="rId5">
            <a:alphaModFix/>
          </a:blip>
          <a:stretch>
            <a:fillRect/>
          </a:stretch>
        </p:blipFill>
        <p:spPr>
          <a:xfrm>
            <a:off x="183571" y="6046417"/>
            <a:ext cx="2131332" cy="675822"/>
          </a:xfrm>
          <a:prstGeom prst="rect">
            <a:avLst/>
          </a:prstGeom>
        </p:spPr>
      </p:pic>
      <p:sp>
        <p:nvSpPr>
          <p:cNvPr id="15" name="TextBox 14">
            <a:extLst>
              <a:ext uri="{FF2B5EF4-FFF2-40B4-BE49-F238E27FC236}">
                <a16:creationId xmlns:a16="http://schemas.microsoft.com/office/drawing/2014/main" id="{FAE09A49-D33A-4F42-B0C9-285AE19F34D2}"/>
              </a:ext>
            </a:extLst>
          </p:cNvPr>
          <p:cNvSpPr txBox="1"/>
          <p:nvPr/>
        </p:nvSpPr>
        <p:spPr>
          <a:xfrm>
            <a:off x="6720114" y="5395687"/>
            <a:ext cx="4285343"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t>Special Announcement – Staffing Update</a:t>
            </a:r>
            <a:endParaRPr lang="en-US" sz="1400" b="1" dirty="0">
              <a:cs typeface="Calibri"/>
            </a:endParaRPr>
          </a:p>
          <a:p>
            <a:pPr algn="ctr"/>
            <a:r>
              <a:rPr lang="en-US" sz="1400"/>
              <a:t>We are sad to announce our Associate Director of </a:t>
            </a:r>
            <a:r>
              <a:rPr lang="en-US" sz="1400" dirty="0"/>
              <a:t>Customer Care, Ginger Lowry’s last day is today. </a:t>
            </a:r>
            <a:endParaRPr lang="en-US" sz="1400" dirty="0">
              <a:cs typeface="Calibri"/>
            </a:endParaRPr>
          </a:p>
          <a:p>
            <a:endParaRPr lang="en-US"/>
          </a:p>
        </p:txBody>
      </p:sp>
      <p:sp>
        <p:nvSpPr>
          <p:cNvPr id="16" name="Oval 15">
            <a:extLst>
              <a:ext uri="{FF2B5EF4-FFF2-40B4-BE49-F238E27FC236}">
                <a16:creationId xmlns:a16="http://schemas.microsoft.com/office/drawing/2014/main" id="{F8BF5E1B-68D2-4434-B8D7-FA8D2AA9535B}"/>
              </a:ext>
            </a:extLst>
          </p:cNvPr>
          <p:cNvSpPr/>
          <p:nvPr/>
        </p:nvSpPr>
        <p:spPr>
          <a:xfrm>
            <a:off x="6833960" y="5092247"/>
            <a:ext cx="4163786" cy="1415142"/>
          </a:xfrm>
          <a:prstGeom prst="ellipse">
            <a:avLst/>
          </a:prstGeom>
          <a:noFill/>
          <a:ln w="28575">
            <a:solidFill>
              <a:srgbClr val="8C8E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029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E5A78DC-D7F7-440C-9718-8F83BA4C6863}"/>
              </a:ext>
            </a:extLst>
          </p:cNvPr>
          <p:cNvSpPr/>
          <p:nvPr/>
        </p:nvSpPr>
        <p:spPr>
          <a:xfrm>
            <a:off x="218939" y="337879"/>
            <a:ext cx="3182716" cy="665408"/>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a:latin typeface="Avenir Next LT Pro Demi"/>
                <a:cs typeface="Calibri"/>
              </a:rPr>
              <a:t>UM</a:t>
            </a:r>
            <a:r>
              <a:rPr lang="en-US" sz="3200">
                <a:solidFill>
                  <a:schemeClr val="bg1"/>
                </a:solidFill>
                <a:latin typeface="Avenir Next LT Pro Demi"/>
                <a:cs typeface="Calibri"/>
              </a:rPr>
              <a:t> Foundation</a:t>
            </a:r>
          </a:p>
        </p:txBody>
      </p:sp>
      <p:sp>
        <p:nvSpPr>
          <p:cNvPr id="5" name="Rectangle: Rounded Corners 4">
            <a:extLst>
              <a:ext uri="{FF2B5EF4-FFF2-40B4-BE49-F238E27FC236}">
                <a16:creationId xmlns:a16="http://schemas.microsoft.com/office/drawing/2014/main" id="{DA555102-B7BC-4353-AF99-B59125C01EA1}"/>
              </a:ext>
            </a:extLst>
          </p:cNvPr>
          <p:cNvSpPr/>
          <p:nvPr/>
        </p:nvSpPr>
        <p:spPr>
          <a:xfrm>
            <a:off x="654367" y="1544379"/>
            <a:ext cx="5441502" cy="338837"/>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latin typeface="Avenir Next LT Pro Demi"/>
                <a:cs typeface="Calibri"/>
              </a:rPr>
              <a:t>Important </a:t>
            </a:r>
            <a:r>
              <a:rPr lang="en-US" sz="1400">
                <a:latin typeface="Avenir Next LT Pro Demi"/>
                <a:cs typeface="Calibri"/>
              </a:rPr>
              <a:t>Reminders and Resources for 2021-</a:t>
            </a:r>
            <a:r>
              <a:rPr lang="en-US" sz="1400" dirty="0">
                <a:latin typeface="Avenir Next LT Pro Demi"/>
                <a:cs typeface="Calibri"/>
              </a:rPr>
              <a:t>2022</a:t>
            </a:r>
            <a:endParaRPr lang="en-US" sz="1400" dirty="0"/>
          </a:p>
        </p:txBody>
      </p:sp>
      <p:pic>
        <p:nvPicPr>
          <p:cNvPr id="6" name="Picture 8" descr="Logo, company name&#10;&#10;Description automatically generated">
            <a:extLst>
              <a:ext uri="{FF2B5EF4-FFF2-40B4-BE49-F238E27FC236}">
                <a16:creationId xmlns:a16="http://schemas.microsoft.com/office/drawing/2014/main" id="{55ABC1CA-F530-4971-B055-6CD3174CF905}"/>
              </a:ext>
            </a:extLst>
          </p:cNvPr>
          <p:cNvPicPr>
            <a:picLocks noChangeAspect="1"/>
          </p:cNvPicPr>
          <p:nvPr/>
        </p:nvPicPr>
        <p:blipFill>
          <a:blip r:embed="rId2"/>
          <a:stretch>
            <a:fillRect/>
          </a:stretch>
        </p:blipFill>
        <p:spPr>
          <a:xfrm>
            <a:off x="9245928" y="144990"/>
            <a:ext cx="2731253" cy="1161656"/>
          </a:xfrm>
          <a:prstGeom prst="rect">
            <a:avLst/>
          </a:prstGeom>
        </p:spPr>
      </p:pic>
      <p:sp>
        <p:nvSpPr>
          <p:cNvPr id="10" name="TextBox 9">
            <a:extLst>
              <a:ext uri="{FF2B5EF4-FFF2-40B4-BE49-F238E27FC236}">
                <a16:creationId xmlns:a16="http://schemas.microsoft.com/office/drawing/2014/main" id="{FECA8143-5217-49A6-BD09-FF72DD5B39A3}"/>
              </a:ext>
            </a:extLst>
          </p:cNvPr>
          <p:cNvSpPr txBox="1"/>
          <p:nvPr/>
        </p:nvSpPr>
        <p:spPr>
          <a:xfrm>
            <a:off x="361042" y="1758043"/>
            <a:ext cx="7342417" cy="49398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100" dirty="0">
              <a:cs typeface="Calibri"/>
            </a:endParaRPr>
          </a:p>
          <a:p>
            <a:endParaRPr lang="en-US" sz="1100" dirty="0">
              <a:cs typeface="Calibri"/>
            </a:endParaRPr>
          </a:p>
          <a:p>
            <a:r>
              <a:rPr lang="en-US" sz="1400" b="1" dirty="0"/>
              <a:t>Scholarship Portal:</a:t>
            </a:r>
            <a:endParaRPr lang="en-US" sz="1400" b="1" dirty="0">
              <a:cs typeface="Calibri"/>
            </a:endParaRPr>
          </a:p>
          <a:p>
            <a:r>
              <a:rPr lang="en-US" sz="1100" dirty="0">
                <a:solidFill>
                  <a:srgbClr val="FF0000"/>
                </a:solidFill>
                <a:ea typeface="+mn-lt"/>
                <a:cs typeface="+mn-lt"/>
              </a:rPr>
              <a:t>Thank You Letter Tip!</a:t>
            </a:r>
            <a:endParaRPr lang="en-US" sz="1100" b="1" dirty="0">
              <a:solidFill>
                <a:srgbClr val="FF0000"/>
              </a:solidFill>
              <a:ea typeface="+mn-lt"/>
              <a:cs typeface="+mn-lt"/>
            </a:endParaRPr>
          </a:p>
          <a:p>
            <a:r>
              <a:rPr lang="en-US" sz="1100" dirty="0">
                <a:ea typeface="+mn-lt"/>
                <a:cs typeface="+mn-lt"/>
              </a:rPr>
              <a:t>Once the Scholarship Portal closes on </a:t>
            </a:r>
            <a:r>
              <a:rPr lang="en-US" sz="1100" b="1" dirty="0">
                <a:solidFill>
                  <a:srgbClr val="FF0000"/>
                </a:solidFill>
                <a:ea typeface="+mn-lt"/>
                <a:cs typeface="+mn-lt"/>
              </a:rPr>
              <a:t>October 1st</a:t>
            </a:r>
            <a:r>
              <a:rPr lang="en-US" sz="1100" dirty="0">
                <a:ea typeface="+mn-lt"/>
                <a:cs typeface="+mn-lt"/>
              </a:rPr>
              <a:t>, students will no longer be able to upload their scholarship thank you letters into the Scholarship Portal. Please instruct students to email their thank you letters to </a:t>
            </a:r>
            <a:r>
              <a:rPr lang="en-US" sz="1100" dirty="0">
                <a:ea typeface="+mn-lt"/>
                <a:cs typeface="+mn-lt"/>
                <a:hlinkClick r:id="rId3"/>
              </a:rPr>
              <a:t>thankyou@supportum.org</a:t>
            </a:r>
            <a:r>
              <a:rPr lang="en-US" sz="1100" dirty="0">
                <a:ea typeface="+mn-lt"/>
                <a:cs typeface="+mn-lt"/>
              </a:rPr>
              <a:t> during this time instead.</a:t>
            </a:r>
            <a:endParaRPr lang="en-US" dirty="0"/>
          </a:p>
          <a:p>
            <a:endParaRPr lang="en-US" sz="1400" b="1" dirty="0">
              <a:cs typeface="Calibri"/>
            </a:endParaRPr>
          </a:p>
          <a:p>
            <a:r>
              <a:rPr lang="en-US" sz="1400" b="1" dirty="0"/>
              <a:t>Tracking and Reconciling: </a:t>
            </a:r>
            <a:endParaRPr lang="en-US" sz="1400" b="1" dirty="0">
              <a:cs typeface="Calibri"/>
            </a:endParaRPr>
          </a:p>
          <a:p>
            <a:pPr marL="171450" indent="-171450">
              <a:buFont typeface="Arial"/>
              <a:buChar char="•"/>
            </a:pPr>
            <a:r>
              <a:rPr lang="en-US" sz="1100" dirty="0"/>
              <a:t>It is the unit/departments responsibility to track scholarships awards and recipients.</a:t>
            </a:r>
            <a:endParaRPr lang="en-US" sz="1100" dirty="0">
              <a:cs typeface="Calibri"/>
            </a:endParaRPr>
          </a:p>
          <a:p>
            <a:pPr marL="171450" indent="-171450">
              <a:buFont typeface="Arial"/>
              <a:buChar char="•"/>
            </a:pPr>
            <a:r>
              <a:rPr lang="en-US" sz="1100" dirty="0"/>
              <a:t>Please differentiate between scholarships made on the Portal versus the AWSS.</a:t>
            </a:r>
            <a:endParaRPr lang="en-US" sz="1100" dirty="0">
              <a:cs typeface="Calibri" panose="020F0502020204030204"/>
            </a:endParaRPr>
          </a:p>
          <a:p>
            <a:pPr marL="628650" lvl="1" indent="-171450">
              <a:buFont typeface="Arial"/>
              <a:buChar char="•"/>
            </a:pPr>
            <a:r>
              <a:rPr lang="en-US" sz="1100" dirty="0"/>
              <a:t>If you are correcting an award made on the Portal, add a comment on the Correction AWSS.</a:t>
            </a:r>
            <a:endParaRPr lang="en-US" sz="1100" dirty="0">
              <a:cs typeface="Calibri"/>
            </a:endParaRPr>
          </a:p>
          <a:p>
            <a:endParaRPr lang="en-US" sz="1400" b="1" dirty="0">
              <a:cs typeface="Calibri"/>
            </a:endParaRPr>
          </a:p>
          <a:p>
            <a:r>
              <a:rPr lang="en-US" sz="1400" b="1" dirty="0"/>
              <a:t>Resources Available:</a:t>
            </a:r>
            <a:endParaRPr lang="en-US" sz="1400" b="1" dirty="0">
              <a:cs typeface="Calibri"/>
            </a:endParaRPr>
          </a:p>
          <a:p>
            <a:pPr marL="171450" indent="-171450">
              <a:buFont typeface="Arial"/>
              <a:buChar char="•"/>
            </a:pPr>
            <a:r>
              <a:rPr lang="en-US" sz="1100" dirty="0"/>
              <a:t>UMDW</a:t>
            </a:r>
            <a:endParaRPr lang="en-US" sz="1100" dirty="0">
              <a:cs typeface="Calibri"/>
            </a:endParaRPr>
          </a:p>
          <a:p>
            <a:pPr marL="628650" lvl="1" indent="-171450">
              <a:buFont typeface="Arial"/>
              <a:buChar char="•"/>
            </a:pPr>
            <a:r>
              <a:rPr lang="en-US" sz="1100" dirty="0"/>
              <a:t>Track your expenditures in a timely manner (approximately 1-2 business days after the scholarship has paid).</a:t>
            </a:r>
            <a:endParaRPr lang="en-US" sz="1100" dirty="0">
              <a:cs typeface="Calibri"/>
            </a:endParaRPr>
          </a:p>
          <a:p>
            <a:pPr marL="171450" indent="-171450">
              <a:buFont typeface="Arial"/>
              <a:buChar char="•"/>
            </a:pPr>
            <a:r>
              <a:rPr lang="en-US" sz="1100" dirty="0"/>
              <a:t>Banner</a:t>
            </a:r>
            <a:endParaRPr lang="en-US" sz="1100" dirty="0">
              <a:cs typeface="Calibri"/>
            </a:endParaRPr>
          </a:p>
          <a:p>
            <a:pPr marL="171450" indent="-171450">
              <a:buFont typeface="Arial"/>
              <a:buChar char="•"/>
            </a:pPr>
            <a:r>
              <a:rPr lang="en-US" sz="1100" dirty="0"/>
              <a:t>Ask Fiscal Administrator for assistance</a:t>
            </a:r>
            <a:endParaRPr lang="en-US" sz="1100" dirty="0">
              <a:cs typeface="Calibri"/>
            </a:endParaRPr>
          </a:p>
          <a:p>
            <a:pPr marL="171450" indent="-171450">
              <a:buFont typeface="Arial"/>
              <a:buChar char="•"/>
            </a:pPr>
            <a:r>
              <a:rPr lang="en-US" sz="1100" dirty="0"/>
              <a:t>The Scholarship Budget in BOX to track individual awards.</a:t>
            </a:r>
            <a:endParaRPr lang="en-US" sz="1100" dirty="0">
              <a:cs typeface="Calibri"/>
            </a:endParaRPr>
          </a:p>
          <a:p>
            <a:pPr marL="628650" lvl="1" indent="-171450">
              <a:buFont typeface="Arial"/>
              <a:buChar char="•"/>
            </a:pPr>
            <a:r>
              <a:rPr lang="en-US" sz="1100" dirty="0"/>
              <a:t>Track Thank You letters</a:t>
            </a:r>
            <a:endParaRPr lang="en-US" sz="1100" dirty="0">
              <a:cs typeface="Calibri"/>
            </a:endParaRPr>
          </a:p>
          <a:p>
            <a:pPr lvl="1"/>
            <a:endParaRPr lang="en-US" sz="1100" dirty="0">
              <a:cs typeface="Calibri"/>
            </a:endParaRPr>
          </a:p>
          <a:p>
            <a:r>
              <a:rPr lang="en-US" sz="1400" b="1" dirty="0"/>
              <a:t>UM Foundation Reports</a:t>
            </a:r>
            <a:endParaRPr lang="en-US" sz="1400" b="1" dirty="0">
              <a:cs typeface="Calibri"/>
            </a:endParaRPr>
          </a:p>
          <a:p>
            <a:r>
              <a:rPr lang="en-US" sz="1100" dirty="0"/>
              <a:t>Our Marketing and Communications Team is gearing up!</a:t>
            </a:r>
            <a:endParaRPr lang="en-US" sz="1100" dirty="0">
              <a:cs typeface="Calibri"/>
            </a:endParaRPr>
          </a:p>
          <a:p>
            <a:pPr marL="171450" indent="-171450">
              <a:buFont typeface="Arial"/>
              <a:buChar char="•"/>
            </a:pPr>
            <a:r>
              <a:rPr lang="en-US" sz="1100" dirty="0"/>
              <a:t>Please continue to make 2021-2022 scholarship awards. This shows our donors the impact of their gifts. </a:t>
            </a:r>
            <a:endParaRPr lang="en-US" sz="1100" dirty="0">
              <a:cs typeface="Calibri"/>
            </a:endParaRPr>
          </a:p>
          <a:p>
            <a:pPr marL="628650" lvl="1" indent="-171450">
              <a:buFont typeface="Arial"/>
              <a:buChar char="•"/>
            </a:pPr>
            <a:r>
              <a:rPr lang="en-US" sz="1100" dirty="0"/>
              <a:t>Recipient Report</a:t>
            </a:r>
            <a:endParaRPr lang="en-US" sz="1100" dirty="0">
              <a:cs typeface="Calibri"/>
            </a:endParaRPr>
          </a:p>
          <a:p>
            <a:pPr marL="628650" lvl="1" indent="-171450">
              <a:buFont typeface="Arial"/>
              <a:buChar char="•"/>
            </a:pPr>
            <a:r>
              <a:rPr lang="en-US" sz="1100" dirty="0"/>
              <a:t>Endowment Report</a:t>
            </a:r>
            <a:endParaRPr lang="en-US" sz="1100" dirty="0">
              <a:cs typeface="Calibri"/>
            </a:endParaRPr>
          </a:p>
          <a:p>
            <a:endParaRPr lang="en-US" sz="1100" dirty="0">
              <a:cs typeface="Calibri"/>
            </a:endParaRPr>
          </a:p>
        </p:txBody>
      </p:sp>
      <p:pic>
        <p:nvPicPr>
          <p:cNvPr id="3" name="Picture 3" descr="Table&#10;&#10;Description automatically generated">
            <a:extLst>
              <a:ext uri="{FF2B5EF4-FFF2-40B4-BE49-F238E27FC236}">
                <a16:creationId xmlns:a16="http://schemas.microsoft.com/office/drawing/2014/main" id="{388A4AA2-1472-43DF-BB84-10CA7B1F5BCA}"/>
              </a:ext>
            </a:extLst>
          </p:cNvPr>
          <p:cNvPicPr>
            <a:picLocks noChangeAspect="1"/>
          </p:cNvPicPr>
          <p:nvPr/>
        </p:nvPicPr>
        <p:blipFill>
          <a:blip r:embed="rId4"/>
          <a:stretch>
            <a:fillRect/>
          </a:stretch>
        </p:blipFill>
        <p:spPr>
          <a:xfrm>
            <a:off x="7563758" y="3081981"/>
            <a:ext cx="3831771" cy="1501395"/>
          </a:xfrm>
          <a:prstGeom prst="rect">
            <a:avLst/>
          </a:prstGeom>
          <a:ln w="28575">
            <a:solidFill>
              <a:srgbClr val="70002E"/>
            </a:solidFill>
          </a:ln>
        </p:spPr>
      </p:pic>
      <p:pic>
        <p:nvPicPr>
          <p:cNvPr id="4" name="Graphic 6" descr="Arrow Right with solid fill">
            <a:extLst>
              <a:ext uri="{FF2B5EF4-FFF2-40B4-BE49-F238E27FC236}">
                <a16:creationId xmlns:a16="http://schemas.microsoft.com/office/drawing/2014/main" id="{4C0EF385-6D39-41B5-AC30-E401FDDBA41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364515" y="3380013"/>
            <a:ext cx="914400" cy="914400"/>
          </a:xfrm>
          <a:prstGeom prst="rect">
            <a:avLst/>
          </a:prstGeom>
        </p:spPr>
      </p:pic>
      <p:sp>
        <p:nvSpPr>
          <p:cNvPr id="7" name="TextBox 6">
            <a:extLst>
              <a:ext uri="{FF2B5EF4-FFF2-40B4-BE49-F238E27FC236}">
                <a16:creationId xmlns:a16="http://schemas.microsoft.com/office/drawing/2014/main" id="{49ACDAB4-7741-40E8-A20C-03B5182D0539}"/>
              </a:ext>
            </a:extLst>
          </p:cNvPr>
          <p:cNvSpPr txBox="1"/>
          <p:nvPr/>
        </p:nvSpPr>
        <p:spPr>
          <a:xfrm>
            <a:off x="6302829" y="3381827"/>
            <a:ext cx="111034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rgbClr val="FF0000"/>
                </a:solidFill>
              </a:rPr>
              <a:t>Example</a:t>
            </a:r>
            <a:endParaRPr lang="en-US">
              <a:solidFill>
                <a:srgbClr val="FF0000"/>
              </a:solidFill>
              <a:cs typeface="Calibri"/>
            </a:endParaRPr>
          </a:p>
        </p:txBody>
      </p:sp>
    </p:spTree>
    <p:extLst>
      <p:ext uri="{BB962C8B-B14F-4D97-AF65-F5344CB8AC3E}">
        <p14:creationId xmlns:p14="http://schemas.microsoft.com/office/powerpoint/2010/main" val="754312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21AE5A3-E84C-4DEA-B5DB-078D7FF6EE91}"/>
              </a:ext>
            </a:extLst>
          </p:cNvPr>
          <p:cNvSpPr/>
          <p:nvPr/>
        </p:nvSpPr>
        <p:spPr>
          <a:xfrm>
            <a:off x="218939" y="337879"/>
            <a:ext cx="4600514" cy="665408"/>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a:latin typeface="Avenir Next LT Pro Demi"/>
                <a:cs typeface="Calibri"/>
              </a:rPr>
              <a:t>Kickoff to 2022-2023</a:t>
            </a:r>
            <a:endParaRPr lang="en-US" sz="3200" dirty="0">
              <a:latin typeface="Avenir Next LT Pro Demi"/>
              <a:cs typeface="Calibri"/>
            </a:endParaRPr>
          </a:p>
        </p:txBody>
      </p:sp>
      <p:sp>
        <p:nvSpPr>
          <p:cNvPr id="7" name="Rectangle: Rounded Corners 6">
            <a:extLst>
              <a:ext uri="{FF2B5EF4-FFF2-40B4-BE49-F238E27FC236}">
                <a16:creationId xmlns:a16="http://schemas.microsoft.com/office/drawing/2014/main" id="{07EBEA5D-321A-4E23-BD16-A045CE884858}"/>
              </a:ext>
            </a:extLst>
          </p:cNvPr>
          <p:cNvSpPr/>
          <p:nvPr/>
        </p:nvSpPr>
        <p:spPr>
          <a:xfrm>
            <a:off x="1806438" y="1571592"/>
            <a:ext cx="1323074" cy="338837"/>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latin typeface="Avenir Next LT Pro Demi"/>
                <a:cs typeface="Calibri"/>
              </a:rPr>
              <a:t>Financial Aid</a:t>
            </a:r>
            <a:endParaRPr lang="en-US"/>
          </a:p>
        </p:txBody>
      </p:sp>
      <p:sp>
        <p:nvSpPr>
          <p:cNvPr id="8" name="Rectangle: Rounded Corners 7">
            <a:extLst>
              <a:ext uri="{FF2B5EF4-FFF2-40B4-BE49-F238E27FC236}">
                <a16:creationId xmlns:a16="http://schemas.microsoft.com/office/drawing/2014/main" id="{472D7A80-DBB0-4962-8857-9982662D1A24}"/>
              </a:ext>
            </a:extLst>
          </p:cNvPr>
          <p:cNvSpPr/>
          <p:nvPr/>
        </p:nvSpPr>
        <p:spPr>
          <a:xfrm>
            <a:off x="7421652" y="1571591"/>
            <a:ext cx="1667788" cy="338837"/>
          </a:xfrm>
          <a:prstGeom prst="round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latin typeface="Avenir Next LT Pro Demi"/>
                <a:cs typeface="Calibri"/>
              </a:rPr>
              <a:t>UM Foundation</a:t>
            </a:r>
            <a:endParaRPr lang="en-US"/>
          </a:p>
        </p:txBody>
      </p:sp>
      <p:sp>
        <p:nvSpPr>
          <p:cNvPr id="9" name="TextBox 8">
            <a:extLst>
              <a:ext uri="{FF2B5EF4-FFF2-40B4-BE49-F238E27FC236}">
                <a16:creationId xmlns:a16="http://schemas.microsoft.com/office/drawing/2014/main" id="{5A740D88-E991-485B-AAA5-54997E0AA177}"/>
              </a:ext>
            </a:extLst>
          </p:cNvPr>
          <p:cNvSpPr txBox="1"/>
          <p:nvPr/>
        </p:nvSpPr>
        <p:spPr>
          <a:xfrm>
            <a:off x="696685" y="2175329"/>
            <a:ext cx="4321629"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t>New Scholarship Portal Cycle</a:t>
            </a:r>
            <a:endParaRPr lang="en-US" sz="1400" b="1" dirty="0">
              <a:cs typeface="Calibri"/>
            </a:endParaRPr>
          </a:p>
          <a:p>
            <a:pPr marL="285750" indent="-285750">
              <a:buFont typeface="Arial"/>
              <a:buChar char="•"/>
            </a:pPr>
            <a:r>
              <a:rPr lang="en-US" sz="1400" dirty="0"/>
              <a:t>November 1st – The Scholarship Cycle will be open for students to apply.</a:t>
            </a:r>
            <a:endParaRPr lang="en-US" sz="1400" dirty="0">
              <a:cs typeface="Calibri"/>
            </a:endParaRPr>
          </a:p>
          <a:p>
            <a:pPr marL="285750" indent="-285750">
              <a:buFont typeface="Arial"/>
              <a:buChar char="•"/>
            </a:pPr>
            <a:r>
              <a:rPr lang="en-US" sz="1400" dirty="0">
                <a:cs typeface="Calibri"/>
              </a:rPr>
              <a:t> </a:t>
            </a:r>
            <a:r>
              <a:rPr lang="en-US" sz="1400" dirty="0"/>
              <a:t>Financial Aid will send an email communication to scholarship contacts.</a:t>
            </a:r>
            <a:endParaRPr lang="en-US" sz="1400" dirty="0">
              <a:cs typeface="Calibri"/>
            </a:endParaRPr>
          </a:p>
          <a:p>
            <a:pPr marL="285750" indent="-285750">
              <a:buFont typeface="Arial"/>
              <a:buChar char="•"/>
            </a:pPr>
            <a:r>
              <a:rPr lang="en-US" sz="1400">
                <a:ea typeface="+mn-lt"/>
                <a:cs typeface="+mn-lt"/>
              </a:rPr>
              <a:t>Departments can review and make updates to their scholarship opportunities in the portal during November. Please remember to double check criteria and qualifications. If you have any questions, please reach out to the UM Foundation (</a:t>
            </a:r>
            <a:r>
              <a:rPr lang="en-US" sz="1400" dirty="0">
                <a:ea typeface="+mn-lt"/>
                <a:cs typeface="+mn-lt"/>
                <a:hlinkClick r:id="rId2"/>
              </a:rPr>
              <a:t>umfawardsummarysheets@supportum.org)</a:t>
            </a:r>
            <a:endParaRPr lang="en-US" sz="1400" dirty="0">
              <a:cs typeface="Calibri"/>
            </a:endParaRPr>
          </a:p>
          <a:p>
            <a:endParaRPr lang="en-US" sz="1400" dirty="0">
              <a:cs typeface="Calibri"/>
            </a:endParaRPr>
          </a:p>
          <a:p>
            <a:endParaRPr lang="en-US">
              <a:cs typeface="Calibri" panose="020F0502020204030204"/>
            </a:endParaRPr>
          </a:p>
        </p:txBody>
      </p:sp>
      <p:sp>
        <p:nvSpPr>
          <p:cNvPr id="10" name="TextBox 9">
            <a:extLst>
              <a:ext uri="{FF2B5EF4-FFF2-40B4-BE49-F238E27FC236}">
                <a16:creationId xmlns:a16="http://schemas.microsoft.com/office/drawing/2014/main" id="{1F3C0525-CF67-4AE4-BE66-E993A584260F}"/>
              </a:ext>
            </a:extLst>
          </p:cNvPr>
          <p:cNvSpPr txBox="1"/>
          <p:nvPr/>
        </p:nvSpPr>
        <p:spPr>
          <a:xfrm>
            <a:off x="6094186" y="2175329"/>
            <a:ext cx="5337628"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Scholarship Budgets</a:t>
            </a:r>
            <a:endParaRPr lang="en-US" sz="1400" b="1" dirty="0">
              <a:cs typeface="Calibri"/>
            </a:endParaRPr>
          </a:p>
          <a:p>
            <a:pPr marL="285750" indent="-285750">
              <a:buFont typeface="Arial"/>
              <a:buChar char="•"/>
            </a:pPr>
            <a:r>
              <a:rPr lang="en-US" sz="1400"/>
              <a:t>The UMF will be working on gathering budgets and preparing for distribution over the next few months.</a:t>
            </a:r>
            <a:endParaRPr lang="en-US" sz="1400" dirty="0">
              <a:cs typeface="Calibri" panose="020F0502020204030204"/>
            </a:endParaRPr>
          </a:p>
          <a:p>
            <a:pPr marL="285750" indent="-285750">
              <a:buFont typeface="Arial"/>
              <a:buChar char="•"/>
            </a:pPr>
            <a:r>
              <a:rPr lang="en-US" sz="1400"/>
              <a:t> Please be sure we have the proper contacts for each unit/department. </a:t>
            </a:r>
            <a:endParaRPr lang="en-US" sz="1400">
              <a:cs typeface="Calibri"/>
            </a:endParaRPr>
          </a:p>
          <a:p>
            <a:pPr marL="742950" lvl="1" indent="-285750">
              <a:buFont typeface="Arial"/>
              <a:buChar char="•"/>
            </a:pPr>
            <a:r>
              <a:rPr lang="en-US" sz="1400"/>
              <a:t>Updating chairs, directors, etc.</a:t>
            </a:r>
            <a:endParaRPr lang="en-US" sz="1400" dirty="0">
              <a:cs typeface="Calibri"/>
            </a:endParaRPr>
          </a:p>
          <a:p>
            <a:pPr marL="742950" lvl="1" indent="-285750">
              <a:buFont typeface="Arial"/>
              <a:buChar char="•"/>
            </a:pPr>
            <a:r>
              <a:rPr lang="en-US" sz="1400"/>
              <a:t>Updating new employees to UM.</a:t>
            </a:r>
            <a:endParaRPr lang="en-US" sz="1400" dirty="0">
              <a:cs typeface="Calibri"/>
            </a:endParaRPr>
          </a:p>
          <a:p>
            <a:pPr marL="742950" lvl="1" indent="-285750">
              <a:buFont typeface="Arial"/>
              <a:buChar char="•"/>
            </a:pPr>
            <a:r>
              <a:rPr lang="en-US" sz="1400"/>
              <a:t>Updating current employees to new UM units/departments.</a:t>
            </a:r>
            <a:endParaRPr lang="en-US" sz="1400" dirty="0">
              <a:cs typeface="Calibri"/>
            </a:endParaRPr>
          </a:p>
          <a:p>
            <a:endParaRPr lang="en-US" sz="1400" dirty="0">
              <a:cs typeface="Calibri"/>
            </a:endParaRPr>
          </a:p>
        </p:txBody>
      </p:sp>
      <p:pic>
        <p:nvPicPr>
          <p:cNvPr id="12" name="Picture 9" descr="A picture containing icon&#10;&#10;Description automatically generated">
            <a:extLst>
              <a:ext uri="{FF2B5EF4-FFF2-40B4-BE49-F238E27FC236}">
                <a16:creationId xmlns:a16="http://schemas.microsoft.com/office/drawing/2014/main" id="{BB2C4606-24F5-4F2E-BBF7-75E81862C745}"/>
              </a:ext>
            </a:extLst>
          </p:cNvPr>
          <p:cNvPicPr>
            <a:picLocks noChangeAspect="1"/>
          </p:cNvPicPr>
          <p:nvPr/>
        </p:nvPicPr>
        <p:blipFill>
          <a:blip r:embed="rId3">
            <a:alphaModFix/>
          </a:blip>
          <a:stretch>
            <a:fillRect/>
          </a:stretch>
        </p:blipFill>
        <p:spPr>
          <a:xfrm>
            <a:off x="9345713" y="5792417"/>
            <a:ext cx="2448831" cy="775607"/>
          </a:xfrm>
          <a:prstGeom prst="rect">
            <a:avLst/>
          </a:prstGeom>
        </p:spPr>
      </p:pic>
      <p:pic>
        <p:nvPicPr>
          <p:cNvPr id="14" name="Picture 8" descr="Logo, company name&#10;&#10;Description automatically generated">
            <a:extLst>
              <a:ext uri="{FF2B5EF4-FFF2-40B4-BE49-F238E27FC236}">
                <a16:creationId xmlns:a16="http://schemas.microsoft.com/office/drawing/2014/main" id="{7FF2E24A-788E-412D-9C9C-0040FDF3B38B}"/>
              </a:ext>
            </a:extLst>
          </p:cNvPr>
          <p:cNvPicPr>
            <a:picLocks noChangeAspect="1"/>
          </p:cNvPicPr>
          <p:nvPr/>
        </p:nvPicPr>
        <p:blipFill>
          <a:blip r:embed="rId4"/>
          <a:stretch>
            <a:fillRect/>
          </a:stretch>
        </p:blipFill>
        <p:spPr>
          <a:xfrm>
            <a:off x="165428" y="5696704"/>
            <a:ext cx="2731253" cy="1161656"/>
          </a:xfrm>
          <a:prstGeom prst="rect">
            <a:avLst/>
          </a:prstGeom>
        </p:spPr>
      </p:pic>
    </p:spTree>
    <p:extLst>
      <p:ext uri="{BB962C8B-B14F-4D97-AF65-F5344CB8AC3E}">
        <p14:creationId xmlns:p14="http://schemas.microsoft.com/office/powerpoint/2010/main" val="153714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stract geometric hexagon overlay pattern on white and gray background">
            <a:extLst>
              <a:ext uri="{FF2B5EF4-FFF2-40B4-BE49-F238E27FC236}">
                <a16:creationId xmlns:a16="http://schemas.microsoft.com/office/drawing/2014/main" id="{C8EE0461-197F-4AE4-966F-FC468E2A4F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8084719" cy="6858001"/>
          </a:xfrm>
          <a:prstGeom prst="rect">
            <a:avLst/>
          </a:prstGeom>
        </p:spPr>
      </p:pic>
      <p:sp>
        <p:nvSpPr>
          <p:cNvPr id="5" name="Rectangle 4">
            <a:extLst>
              <a:ext uri="{FF2B5EF4-FFF2-40B4-BE49-F238E27FC236}">
                <a16:creationId xmlns:a16="http://schemas.microsoft.com/office/drawing/2014/main" id="{E3741C42-2B54-4AEA-947A-410C67EDEAFB}"/>
              </a:ext>
            </a:extLst>
          </p:cNvPr>
          <p:cNvSpPr/>
          <p:nvPr/>
        </p:nvSpPr>
        <p:spPr>
          <a:xfrm>
            <a:off x="6870583" y="0"/>
            <a:ext cx="5321417" cy="6858000"/>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000">
                <a:latin typeface="Avenir Next LT Pro Demi"/>
              </a:rPr>
              <a:t>Survey Questions </a:t>
            </a:r>
            <a:endParaRPr lang="en-US" sz="4000"/>
          </a:p>
        </p:txBody>
      </p:sp>
    </p:spTree>
    <p:extLst>
      <p:ext uri="{BB962C8B-B14F-4D97-AF65-F5344CB8AC3E}">
        <p14:creationId xmlns:p14="http://schemas.microsoft.com/office/powerpoint/2010/main" val="390341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F49E5E-040D-4F3C-8233-E5FEC1EF1A9E}"/>
              </a:ext>
            </a:extLst>
          </p:cNvPr>
          <p:cNvSpPr/>
          <p:nvPr/>
        </p:nvSpPr>
        <p:spPr>
          <a:xfrm>
            <a:off x="9328557" y="125835"/>
            <a:ext cx="2650922" cy="4865615"/>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9708FBD-3108-49AD-8B72-390AE1EC5148}"/>
              </a:ext>
            </a:extLst>
          </p:cNvPr>
          <p:cNvSpPr/>
          <p:nvPr/>
        </p:nvSpPr>
        <p:spPr>
          <a:xfrm>
            <a:off x="9328557" y="5189989"/>
            <a:ext cx="2650922" cy="1542176"/>
          </a:xfrm>
          <a:prstGeom prst="rect">
            <a:avLst/>
          </a:prstGeom>
          <a:solidFill>
            <a:srgbClr val="8C8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ought Bubble: Cloud 1">
            <a:extLst>
              <a:ext uri="{FF2B5EF4-FFF2-40B4-BE49-F238E27FC236}">
                <a16:creationId xmlns:a16="http://schemas.microsoft.com/office/drawing/2014/main" id="{E2D1AB5D-CC10-45D6-AE2D-88905C234D5C}"/>
              </a:ext>
            </a:extLst>
          </p:cNvPr>
          <p:cNvSpPr/>
          <p:nvPr/>
        </p:nvSpPr>
        <p:spPr>
          <a:xfrm>
            <a:off x="377371" y="355889"/>
            <a:ext cx="5052786" cy="1505856"/>
          </a:xfrm>
          <a:prstGeom prst="cloudCallout">
            <a:avLst/>
          </a:prstGeom>
          <a:no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1A7055C-425F-4428-8785-36194AA5776D}"/>
              </a:ext>
            </a:extLst>
          </p:cNvPr>
          <p:cNvSpPr txBox="1"/>
          <p:nvPr/>
        </p:nvSpPr>
        <p:spPr>
          <a:xfrm>
            <a:off x="1222828" y="787399"/>
            <a:ext cx="345077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How do I re-award via the </a:t>
            </a:r>
            <a:r>
              <a:rPr lang="en-US" dirty="0"/>
              <a:t>scholarship portal?</a:t>
            </a:r>
            <a:endParaRPr lang="en-US"/>
          </a:p>
        </p:txBody>
      </p:sp>
      <p:sp>
        <p:nvSpPr>
          <p:cNvPr id="6" name="TextBox 5">
            <a:extLst>
              <a:ext uri="{FF2B5EF4-FFF2-40B4-BE49-F238E27FC236}">
                <a16:creationId xmlns:a16="http://schemas.microsoft.com/office/drawing/2014/main" id="{95728B1E-877C-4EAC-944D-AA6E3A023EF4}"/>
              </a:ext>
            </a:extLst>
          </p:cNvPr>
          <p:cNvSpPr txBox="1"/>
          <p:nvPr/>
        </p:nvSpPr>
        <p:spPr>
          <a:xfrm>
            <a:off x="1531257" y="2891971"/>
            <a:ext cx="7242628" cy="3112107"/>
          </a:xfrm>
          <a:prstGeom prst="rect">
            <a:avLst/>
          </a:prstGeom>
          <a:noFill/>
          <a:ln w="28575">
            <a:solidFill>
              <a:srgbClr val="8C8E9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FAO Answer:</a:t>
            </a:r>
            <a:endParaRPr lang="en-US" dirty="0"/>
          </a:p>
          <a:p>
            <a:endParaRPr lang="en-US" dirty="0"/>
          </a:p>
          <a:p>
            <a:r>
              <a:rPr lang="en-US" dirty="0"/>
              <a:t>There are instructions located on the scholarship resource page to show how to re-award in the scholarship portal. </a:t>
            </a:r>
          </a:p>
          <a:p>
            <a:endParaRPr lang="en-US" dirty="0"/>
          </a:p>
          <a:p>
            <a:r>
              <a:rPr lang="en-US" dirty="0"/>
              <a:t>Please note you will still need to submit a correction sheet of the award that was to be pulled back from the original student </a:t>
            </a:r>
            <a:r>
              <a:rPr lang="en-US" b="1" dirty="0"/>
              <a:t>and</a:t>
            </a:r>
            <a:r>
              <a:rPr lang="en-US" dirty="0"/>
              <a:t> a new award summary sheet with the new student listed on it. This provides our office with documentation to make sure the correct information is flowing correctly, especially as we are getting closer to the portal closing for cycle management. </a:t>
            </a:r>
            <a:endParaRPr lang="en-US">
              <a:cs typeface="Calibri"/>
            </a:endParaRPr>
          </a:p>
        </p:txBody>
      </p:sp>
    </p:spTree>
    <p:extLst>
      <p:ext uri="{BB962C8B-B14F-4D97-AF65-F5344CB8AC3E}">
        <p14:creationId xmlns:p14="http://schemas.microsoft.com/office/powerpoint/2010/main" val="34278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D50C12-FF55-4D0E-B0C1-B39381EA4B78}"/>
              </a:ext>
            </a:extLst>
          </p:cNvPr>
          <p:cNvSpPr/>
          <p:nvPr/>
        </p:nvSpPr>
        <p:spPr>
          <a:xfrm>
            <a:off x="9328557" y="125835"/>
            <a:ext cx="2650922" cy="4865615"/>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7A81980-B312-4749-B43F-10D97F58B540}"/>
              </a:ext>
            </a:extLst>
          </p:cNvPr>
          <p:cNvSpPr/>
          <p:nvPr/>
        </p:nvSpPr>
        <p:spPr>
          <a:xfrm>
            <a:off x="9328557" y="5189989"/>
            <a:ext cx="2650922" cy="1542176"/>
          </a:xfrm>
          <a:prstGeom prst="rect">
            <a:avLst/>
          </a:prstGeom>
          <a:solidFill>
            <a:srgbClr val="8C8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ought Bubble: Cloud 1">
            <a:extLst>
              <a:ext uri="{FF2B5EF4-FFF2-40B4-BE49-F238E27FC236}">
                <a16:creationId xmlns:a16="http://schemas.microsoft.com/office/drawing/2014/main" id="{CD5F8CE6-98BA-49FA-BAD8-D1CADCE5314E}"/>
              </a:ext>
            </a:extLst>
          </p:cNvPr>
          <p:cNvSpPr/>
          <p:nvPr/>
        </p:nvSpPr>
        <p:spPr>
          <a:xfrm rot="240000">
            <a:off x="295729" y="247032"/>
            <a:ext cx="6703785" cy="2204355"/>
          </a:xfrm>
          <a:prstGeom prst="cloudCallout">
            <a:avLst/>
          </a:prstGeom>
          <a:no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F646C8-F50C-40B8-95DC-BC3163BBD195}"/>
              </a:ext>
            </a:extLst>
          </p:cNvPr>
          <p:cNvSpPr txBox="1"/>
          <p:nvPr/>
        </p:nvSpPr>
        <p:spPr>
          <a:xfrm>
            <a:off x="1104900" y="560614"/>
            <a:ext cx="472077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t>“It would be helpful to have an option on the </a:t>
            </a:r>
            <a:r>
              <a:rPr lang="en-US" sz="1400" dirty="0"/>
              <a:t>scholarship award form to pay just the tuition for a student for either or both semesters. There is such a form from ORSP to pay from grants. I would not need to include an award amount, it would simply pay the tuition amount, and if the students drops credits, the award amount is reduced.”</a:t>
            </a:r>
            <a:endParaRPr lang="en-US"/>
          </a:p>
        </p:txBody>
      </p:sp>
      <p:sp>
        <p:nvSpPr>
          <p:cNvPr id="7" name="TextBox 6">
            <a:extLst>
              <a:ext uri="{FF2B5EF4-FFF2-40B4-BE49-F238E27FC236}">
                <a16:creationId xmlns:a16="http://schemas.microsoft.com/office/drawing/2014/main" id="{7B3BB76E-A9F0-40B9-A3F1-B0CE62D8DB3E}"/>
              </a:ext>
            </a:extLst>
          </p:cNvPr>
          <p:cNvSpPr txBox="1"/>
          <p:nvPr/>
        </p:nvSpPr>
        <p:spPr>
          <a:xfrm>
            <a:off x="2574471" y="3227614"/>
            <a:ext cx="5999842" cy="2585323"/>
          </a:xfrm>
          <a:prstGeom prst="rect">
            <a:avLst/>
          </a:prstGeom>
          <a:noFill/>
          <a:ln w="28575">
            <a:solidFill>
              <a:srgbClr val="8C8E9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ea typeface="+mn-lt"/>
                <a:cs typeface="+mn-lt"/>
              </a:rPr>
              <a:t>Please note the form that OSP has is specific to grant funding and has their indexes/exemptions listed on it for the Financial Aid office which allows us to be able to process. </a:t>
            </a:r>
          </a:p>
          <a:p>
            <a:r>
              <a:rPr lang="en-US" dirty="0">
                <a:ea typeface="+mn-lt"/>
                <a:cs typeface="+mn-lt"/>
              </a:rPr>
              <a:t>  </a:t>
            </a:r>
            <a:endParaRPr lang="en-US"/>
          </a:p>
          <a:p>
            <a:pPr marL="285750" indent="-285750">
              <a:buFont typeface="Arial"/>
              <a:buChar char="•"/>
            </a:pPr>
            <a:r>
              <a:rPr lang="en-US">
                <a:ea typeface="+mn-lt"/>
                <a:cs typeface="+mn-lt"/>
              </a:rPr>
              <a:t>We created the award summary sheet to be universal for all offices on campus as well as to make it easier for us (financial Aid and UM Foundation) to be able to process or pull the information we need for donors. </a:t>
            </a:r>
            <a:endParaRPr lang="en-US"/>
          </a:p>
        </p:txBody>
      </p:sp>
    </p:spTree>
    <p:extLst>
      <p:ext uri="{BB962C8B-B14F-4D97-AF65-F5344CB8AC3E}">
        <p14:creationId xmlns:p14="http://schemas.microsoft.com/office/powerpoint/2010/main" val="16191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D1D355-A81A-43C1-A7D8-7969BC15C0D8}"/>
              </a:ext>
            </a:extLst>
          </p:cNvPr>
          <p:cNvSpPr/>
          <p:nvPr/>
        </p:nvSpPr>
        <p:spPr>
          <a:xfrm>
            <a:off x="9328557" y="125835"/>
            <a:ext cx="2650922" cy="4865615"/>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056F0B4-A831-4083-B0DA-A894008928DA}"/>
              </a:ext>
            </a:extLst>
          </p:cNvPr>
          <p:cNvSpPr/>
          <p:nvPr/>
        </p:nvSpPr>
        <p:spPr>
          <a:xfrm>
            <a:off x="9328557" y="5189989"/>
            <a:ext cx="2650922" cy="1542176"/>
          </a:xfrm>
          <a:prstGeom prst="rect">
            <a:avLst/>
          </a:prstGeom>
          <a:solidFill>
            <a:srgbClr val="8C8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6CC48E8-D92D-44AD-AFB4-944F0A388F33}"/>
              </a:ext>
            </a:extLst>
          </p:cNvPr>
          <p:cNvSpPr txBox="1"/>
          <p:nvPr/>
        </p:nvSpPr>
        <p:spPr>
          <a:xfrm>
            <a:off x="1231900" y="478972"/>
            <a:ext cx="3686628"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Is there a way to tell if our students</a:t>
            </a:r>
            <a:r>
              <a:rPr lang="en-US" sz="1600" dirty="0"/>
              <a:t> will be able to see the scholarships our unit offers? (our students = students within a particular Department/School)</a:t>
            </a:r>
            <a:endParaRPr lang="en-US" dirty="0"/>
          </a:p>
        </p:txBody>
      </p:sp>
      <p:sp>
        <p:nvSpPr>
          <p:cNvPr id="3" name="Thought Bubble: Cloud 2">
            <a:extLst>
              <a:ext uri="{FF2B5EF4-FFF2-40B4-BE49-F238E27FC236}">
                <a16:creationId xmlns:a16="http://schemas.microsoft.com/office/drawing/2014/main" id="{7FA8A31C-3C95-40FE-A4A3-5C2324716BBB}"/>
              </a:ext>
            </a:extLst>
          </p:cNvPr>
          <p:cNvSpPr/>
          <p:nvPr/>
        </p:nvSpPr>
        <p:spPr>
          <a:xfrm>
            <a:off x="241299" y="92818"/>
            <a:ext cx="5805715" cy="1868712"/>
          </a:xfrm>
          <a:prstGeom prst="cloudCallout">
            <a:avLst/>
          </a:prstGeom>
          <a:no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8E04DD8-4DEC-4286-A5DF-F6F88E93E30C}"/>
              </a:ext>
            </a:extLst>
          </p:cNvPr>
          <p:cNvSpPr txBox="1"/>
          <p:nvPr/>
        </p:nvSpPr>
        <p:spPr>
          <a:xfrm>
            <a:off x="705758" y="2420258"/>
            <a:ext cx="8167914" cy="4262705"/>
          </a:xfrm>
          <a:prstGeom prst="rect">
            <a:avLst/>
          </a:prstGeom>
          <a:noFill/>
          <a:ln w="28575">
            <a:solidFill>
              <a:srgbClr val="8C8E9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cs typeface="Calibri"/>
              </a:rPr>
              <a:t>FAO Answer:</a:t>
            </a:r>
          </a:p>
          <a:p>
            <a:r>
              <a:rPr lang="en-US" sz="1200"/>
              <a:t>Students are notified via email, once a scholarship has been awarded via the Portal. The email they receive should include the name of </a:t>
            </a:r>
            <a:r>
              <a:rPr lang="en-US" sz="1200" dirty="0"/>
              <a:t>the scholarship as well as the department in which it is housed.</a:t>
            </a:r>
            <a:endParaRPr lang="en-US" sz="1200" dirty="0">
              <a:cs typeface="Calibri"/>
            </a:endParaRPr>
          </a:p>
          <a:p>
            <a:endParaRPr lang="en-US" sz="1200" dirty="0">
              <a:cs typeface="Calibri"/>
            </a:endParaRPr>
          </a:p>
          <a:p>
            <a:r>
              <a:rPr lang="en-US" sz="1200" dirty="0"/>
              <a:t>If awarding a scholarship via an award summary sheet, it is up to the department to reach out to the student to notify them. This </a:t>
            </a:r>
            <a:r>
              <a:rPr lang="en-US" sz="1200"/>
              <a:t>also lets the student know that they need to submit a Thank you letter to be sent to donors.</a:t>
            </a:r>
            <a:endParaRPr lang="en-US" sz="1200">
              <a:cs typeface="Calibri"/>
            </a:endParaRPr>
          </a:p>
          <a:p>
            <a:endParaRPr lang="en-US" sz="1200" b="1" dirty="0">
              <a:cs typeface="Calibri"/>
            </a:endParaRPr>
          </a:p>
          <a:p>
            <a:r>
              <a:rPr lang="en-US" sz="1200" b="1">
                <a:cs typeface="Calibri"/>
              </a:rPr>
              <a:t>UMF Answer:</a:t>
            </a:r>
            <a:endParaRPr lang="en-US" sz="1200" b="1" dirty="0">
              <a:cs typeface="Calibri"/>
            </a:endParaRPr>
          </a:p>
          <a:p>
            <a:r>
              <a:rPr lang="en-US" sz="1200"/>
              <a:t>Or if you meant, are students able to view scholarship from our unit/department online somewhere?  </a:t>
            </a:r>
            <a:endParaRPr lang="en-US" sz="1200" dirty="0">
              <a:cs typeface="Calibri"/>
            </a:endParaRPr>
          </a:p>
          <a:p>
            <a:r>
              <a:rPr lang="en-US" sz="1200" dirty="0"/>
              <a:t>Yes, it does vary by unit/department on how you would like to broadcast your scholarships. The unit/department can add individually the name of scholarship and description on their unit/department website, under Scholarships. </a:t>
            </a:r>
          </a:p>
          <a:p>
            <a:endParaRPr lang="en-US" sz="1200" dirty="0">
              <a:cs typeface="Calibri"/>
            </a:endParaRPr>
          </a:p>
          <a:p>
            <a:r>
              <a:rPr lang="en-US" sz="1200">
                <a:cs typeface="Calibri"/>
              </a:rPr>
              <a:t>Some examples: </a:t>
            </a:r>
            <a:endParaRPr lang="en-US" sz="1200" dirty="0">
              <a:cs typeface="Calibri"/>
            </a:endParaRPr>
          </a:p>
          <a:p>
            <a:pPr marL="171450" indent="-171450">
              <a:buFont typeface="Arial"/>
              <a:buChar char="•"/>
            </a:pPr>
            <a:r>
              <a:rPr lang="en-US" sz="1200"/>
              <a:t>College </a:t>
            </a:r>
            <a:r>
              <a:rPr lang="en-US" sz="1200" dirty="0"/>
              <a:t>of Forestry and Conservation. They have a link from their main site with in-depth scholarship information. </a:t>
            </a:r>
            <a:endParaRPr lang="en-US" sz="1200" dirty="0">
              <a:cs typeface="Calibri" panose="020F0502020204030204"/>
            </a:endParaRPr>
          </a:p>
          <a:p>
            <a:pPr marL="171450" indent="-171450">
              <a:buFont typeface="Arial"/>
              <a:buChar char="•"/>
            </a:pPr>
            <a:r>
              <a:rPr lang="en-US" sz="1200"/>
              <a:t>You could be brief and include a scholarship message that includes a link to FAO’s UM Scholarship Portal and some basic tips.  </a:t>
            </a:r>
            <a:endParaRPr lang="en-US" sz="1200" dirty="0"/>
          </a:p>
          <a:p>
            <a:pPr marL="171450" indent="-171450">
              <a:buFont typeface="Arial"/>
              <a:buChar char="•"/>
            </a:pPr>
            <a:r>
              <a:rPr lang="en-US" sz="1200"/>
              <a:t>Include a link to FAO’s UM Scholarship Portal webpage.  </a:t>
            </a:r>
            <a:endParaRPr lang="en-US" sz="1200">
              <a:cs typeface="Calibri"/>
            </a:endParaRPr>
          </a:p>
          <a:p>
            <a:endParaRPr lang="en-US" sz="1100" dirty="0">
              <a:cs typeface="Calibri"/>
            </a:endParaRPr>
          </a:p>
          <a:p>
            <a:r>
              <a:rPr lang="en-US" sz="1100" dirty="0"/>
              <a:t>Once a student signs in the Portal, they can view ALL scholarship opportunities by clicking on “Opportunities”. A search box will appear, and the student can “search by Keyword”. For instance, if the student is a Broadwater High School graduate looking for a </a:t>
            </a:r>
            <a:r>
              <a:rPr lang="en-US" sz="1100"/>
              <a:t>scholarship for graduates of the HS, they will type “Broadwater” and hit search. Students are encouraged to read the full </a:t>
            </a:r>
            <a:r>
              <a:rPr lang="en-US" sz="1100" dirty="0"/>
              <a:t>description before applying if applicable.  You can do the same type of search by major. Example, a French Major, type in “French” and a few opportunities will appear. </a:t>
            </a:r>
            <a:endParaRPr lang="en-US" sz="1100" dirty="0">
              <a:cs typeface="Calibri"/>
            </a:endParaRPr>
          </a:p>
          <a:p>
            <a:endParaRPr lang="en-US" sz="1200" dirty="0">
              <a:ea typeface="+mn-lt"/>
              <a:cs typeface="+mn-lt"/>
            </a:endParaRPr>
          </a:p>
          <a:p>
            <a:r>
              <a:rPr lang="en-US" sz="1200" b="1">
                <a:ea typeface="+mn-lt"/>
                <a:cs typeface="+mn-lt"/>
              </a:rPr>
              <a:t>TIP: Encourage students to complete their General Application and any Conditional Application to be considered first.</a:t>
            </a:r>
            <a:endParaRPr lang="en-US" b="1">
              <a:cs typeface="Calibri"/>
            </a:endParaRPr>
          </a:p>
        </p:txBody>
      </p:sp>
    </p:spTree>
    <p:extLst>
      <p:ext uri="{BB962C8B-B14F-4D97-AF65-F5344CB8AC3E}">
        <p14:creationId xmlns:p14="http://schemas.microsoft.com/office/powerpoint/2010/main" val="642913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342C3A1-E5C1-40ED-921F-0A36345FBC3E}"/>
              </a:ext>
            </a:extLst>
          </p:cNvPr>
          <p:cNvSpPr/>
          <p:nvPr/>
        </p:nvSpPr>
        <p:spPr>
          <a:xfrm>
            <a:off x="9328557" y="125835"/>
            <a:ext cx="2650922" cy="4865615"/>
          </a:xfrm>
          <a:prstGeom prst="rect">
            <a:avLst/>
          </a:prstGeom>
          <a:solidFill>
            <a:srgbClr val="700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FE7A92-55DB-4696-8AC0-FD782C8235EC}"/>
              </a:ext>
            </a:extLst>
          </p:cNvPr>
          <p:cNvSpPr/>
          <p:nvPr/>
        </p:nvSpPr>
        <p:spPr>
          <a:xfrm>
            <a:off x="9328557" y="5189989"/>
            <a:ext cx="2650922" cy="1542176"/>
          </a:xfrm>
          <a:prstGeom prst="rect">
            <a:avLst/>
          </a:prstGeom>
          <a:solidFill>
            <a:srgbClr val="8C8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ought Bubble: Cloud 8">
            <a:extLst>
              <a:ext uri="{FF2B5EF4-FFF2-40B4-BE49-F238E27FC236}">
                <a16:creationId xmlns:a16="http://schemas.microsoft.com/office/drawing/2014/main" id="{8AC9E4B9-28C3-4425-A545-29FA37403C4E}"/>
              </a:ext>
            </a:extLst>
          </p:cNvPr>
          <p:cNvSpPr/>
          <p:nvPr/>
        </p:nvSpPr>
        <p:spPr>
          <a:xfrm>
            <a:off x="259442" y="256103"/>
            <a:ext cx="5578928" cy="1714498"/>
          </a:xfrm>
          <a:prstGeom prst="cloudCallout">
            <a:avLst/>
          </a:prstGeom>
          <a:noFill/>
          <a:ln w="28575">
            <a:solidFill>
              <a:srgbClr val="70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68039A7-2751-4E4B-BB65-F19C6CF3E595}"/>
              </a:ext>
            </a:extLst>
          </p:cNvPr>
          <p:cNvSpPr txBox="1"/>
          <p:nvPr/>
        </p:nvSpPr>
        <p:spPr>
          <a:xfrm>
            <a:off x="1286329" y="515257"/>
            <a:ext cx="329655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I have a graduate student whose scholarship is not paying out even though they are considered full time for their program</a:t>
            </a:r>
          </a:p>
        </p:txBody>
      </p:sp>
      <p:sp>
        <p:nvSpPr>
          <p:cNvPr id="11" name="TextBox 10">
            <a:extLst>
              <a:ext uri="{FF2B5EF4-FFF2-40B4-BE49-F238E27FC236}">
                <a16:creationId xmlns:a16="http://schemas.microsoft.com/office/drawing/2014/main" id="{8117D797-7CFC-4021-AD34-0A376AC508CC}"/>
              </a:ext>
            </a:extLst>
          </p:cNvPr>
          <p:cNvSpPr txBox="1"/>
          <p:nvPr/>
        </p:nvSpPr>
        <p:spPr>
          <a:xfrm>
            <a:off x="687615" y="2719615"/>
            <a:ext cx="7913913" cy="1815882"/>
          </a:xfrm>
          <a:prstGeom prst="rect">
            <a:avLst/>
          </a:prstGeom>
          <a:noFill/>
          <a:ln w="28575">
            <a:solidFill>
              <a:srgbClr val="8C8E9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cs typeface="Calibri"/>
              </a:rPr>
              <a:t>FAO Answer:</a:t>
            </a:r>
            <a:endParaRPr lang="en-US" sz="1400" b="1" dirty="0"/>
          </a:p>
          <a:p>
            <a:r>
              <a:rPr lang="en-US" sz="1400">
                <a:ea typeface="+mn-lt"/>
                <a:cs typeface="+mn-lt"/>
              </a:rPr>
              <a:t>Our system does not look at “full time” or “Part time” status as this may vary from program to program, instead it only look at number of credits a student is enrolled in. </a:t>
            </a:r>
            <a:endParaRPr lang="en-US">
              <a:cs typeface="Calibri" panose="020F0502020204030204"/>
            </a:endParaRPr>
          </a:p>
          <a:p>
            <a:endParaRPr lang="en-US" sz="1400" dirty="0">
              <a:cs typeface="Calibri"/>
            </a:endParaRPr>
          </a:p>
          <a:p>
            <a:r>
              <a:rPr lang="en-US" sz="1400" dirty="0"/>
              <a:t>The system defaults to 12+ credits. If you have a student who is receiving a scholarship but know they will be in a credit load of less than 12, please let our office know. This can be done with an Award Summary Correction sheet. Please include a note in the comments section explaining why you are adjusting the credits required.</a:t>
            </a:r>
            <a:endParaRPr lang="en-US" sz="1400" dirty="0">
              <a:cs typeface="Calibri"/>
            </a:endParaRPr>
          </a:p>
        </p:txBody>
      </p:sp>
      <p:pic>
        <p:nvPicPr>
          <p:cNvPr id="3" name="Picture 3" descr="Table&#10;&#10;Description automatically generated">
            <a:extLst>
              <a:ext uri="{FF2B5EF4-FFF2-40B4-BE49-F238E27FC236}">
                <a16:creationId xmlns:a16="http://schemas.microsoft.com/office/drawing/2014/main" id="{BF025A8B-DD99-44EB-9750-C46F5EB740E7}"/>
              </a:ext>
            </a:extLst>
          </p:cNvPr>
          <p:cNvPicPr>
            <a:picLocks noChangeAspect="1"/>
          </p:cNvPicPr>
          <p:nvPr/>
        </p:nvPicPr>
        <p:blipFill>
          <a:blip r:embed="rId2"/>
          <a:stretch>
            <a:fillRect/>
          </a:stretch>
        </p:blipFill>
        <p:spPr>
          <a:xfrm>
            <a:off x="-1814" y="4845409"/>
            <a:ext cx="12240985" cy="1376323"/>
          </a:xfrm>
          <a:prstGeom prst="rect">
            <a:avLst/>
          </a:prstGeom>
        </p:spPr>
      </p:pic>
    </p:spTree>
    <p:extLst>
      <p:ext uri="{BB962C8B-B14F-4D97-AF65-F5344CB8AC3E}">
        <p14:creationId xmlns:p14="http://schemas.microsoft.com/office/powerpoint/2010/main" val="7327915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1910</Words>
  <Application>Microsoft Office PowerPoint</Application>
  <PresentationFormat>Widescreen</PresentationFormat>
  <Paragraphs>180</Paragraphs>
  <Slides>14</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Arial,Sans-Serif</vt:lpstr>
      <vt:lpstr>Avenir Next LT Pro Demi</vt:lpstr>
      <vt:lpstr>Calibri</vt:lpstr>
      <vt:lpstr>Calibri Light</vt:lpstr>
      <vt:lpstr>Courier New</vt:lpstr>
      <vt:lpstr>Daytona Pro Condensed</vt:lpstr>
      <vt:lpstr>Open sans</vt:lpstr>
      <vt:lpstr>Segoe UI</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Peltier, Christina</dc:creator>
  <cp:lastModifiedBy>Peltier, Christina</cp:lastModifiedBy>
  <cp:revision>612</cp:revision>
  <dcterms:created xsi:type="dcterms:W3CDTF">2021-08-19T16:10:31Z</dcterms:created>
  <dcterms:modified xsi:type="dcterms:W3CDTF">2021-10-01T17:50:25Z</dcterms:modified>
</cp:coreProperties>
</file>