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73" r:id="rId2"/>
    <p:sldId id="962" r:id="rId3"/>
    <p:sldId id="963" r:id="rId4"/>
    <p:sldId id="964" r:id="rId5"/>
    <p:sldId id="961" r:id="rId6"/>
    <p:sldId id="965" r:id="rId7"/>
    <p:sldId id="966" r:id="rId8"/>
    <p:sldId id="967" r:id="rId9"/>
    <p:sldId id="968" r:id="rId10"/>
    <p:sldId id="969" r:id="rId11"/>
    <p:sldId id="261" r:id="rId12"/>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9" autoAdjust="0"/>
    <p:restoredTop sz="86416" autoAdjust="0"/>
  </p:normalViewPr>
  <p:slideViewPr>
    <p:cSldViewPr snapToGrid="0">
      <p:cViewPr varScale="1">
        <p:scale>
          <a:sx n="138" d="100"/>
          <a:sy n="138" d="100"/>
        </p:scale>
        <p:origin x="672" y="1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43EDE-D18C-4566-82E3-5057D25F383E}" type="datetimeFigureOut">
              <a:rPr lang="en-US" smtClean="0"/>
              <a:t>4/25/2022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D84F6-5F05-4B08-9412-0E02F632F0BB}" type="slidenum">
              <a:rPr lang="en-US" smtClean="0"/>
              <a:t>‹#›</a:t>
            </a:fld>
            <a:endParaRPr lang="en-US"/>
          </a:p>
        </p:txBody>
      </p:sp>
    </p:spTree>
    <p:extLst>
      <p:ext uri="{BB962C8B-B14F-4D97-AF65-F5344CB8AC3E}">
        <p14:creationId xmlns:p14="http://schemas.microsoft.com/office/powerpoint/2010/main" val="315012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D84F6-5F05-4B08-9412-0E02F632F0BB}" type="slidenum">
              <a:rPr lang="en-US" smtClean="0"/>
              <a:t>3</a:t>
            </a:fld>
            <a:endParaRPr lang="en-US"/>
          </a:p>
        </p:txBody>
      </p:sp>
    </p:spTree>
    <p:extLst>
      <p:ext uri="{BB962C8B-B14F-4D97-AF65-F5344CB8AC3E}">
        <p14:creationId xmlns:p14="http://schemas.microsoft.com/office/powerpoint/2010/main" val="28042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D84F6-5F05-4B08-9412-0E02F632F0BB}" type="slidenum">
              <a:rPr lang="en-US" smtClean="0"/>
              <a:t>4</a:t>
            </a:fld>
            <a:endParaRPr lang="en-US"/>
          </a:p>
        </p:txBody>
      </p:sp>
    </p:spTree>
    <p:extLst>
      <p:ext uri="{BB962C8B-B14F-4D97-AF65-F5344CB8AC3E}">
        <p14:creationId xmlns:p14="http://schemas.microsoft.com/office/powerpoint/2010/main" val="132173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AD84F6-5F05-4B08-9412-0E02F632F0BB}" type="slidenum">
              <a:rPr lang="en-US" smtClean="0"/>
              <a:t>8</a:t>
            </a:fld>
            <a:endParaRPr lang="en-US"/>
          </a:p>
        </p:txBody>
      </p:sp>
    </p:spTree>
    <p:extLst>
      <p:ext uri="{BB962C8B-B14F-4D97-AF65-F5344CB8AC3E}">
        <p14:creationId xmlns:p14="http://schemas.microsoft.com/office/powerpoint/2010/main" val="962221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AD84F6-5F05-4B08-9412-0E02F632F0BB}" type="slidenum">
              <a:rPr lang="en-US" smtClean="0"/>
              <a:t>11</a:t>
            </a:fld>
            <a:endParaRPr lang="en-US"/>
          </a:p>
        </p:txBody>
      </p:sp>
    </p:spTree>
    <p:extLst>
      <p:ext uri="{BB962C8B-B14F-4D97-AF65-F5344CB8AC3E}">
        <p14:creationId xmlns:p14="http://schemas.microsoft.com/office/powerpoint/2010/main" val="220552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079DCD-7810-45E3-B945-E0C2B85055AA}"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7232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Narrow">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4124131" y="0"/>
            <a:ext cx="8073965"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C079DCD-7810-45E3-B945-E0C2B85055AA}" type="datetimeFigureOut">
              <a:rPr lang="en-US" smtClean="0"/>
              <a:t>4/25/2022</a:t>
            </a:fld>
            <a:endParaRPr lang="en-US"/>
          </a:p>
        </p:txBody>
      </p:sp>
      <p:sp>
        <p:nvSpPr>
          <p:cNvPr id="10" name="Slide Number Placeholder 9"/>
          <p:cNvSpPr>
            <a:spLocks noGrp="1"/>
          </p:cNvSpPr>
          <p:nvPr>
            <p:ph type="sldNum" sz="quarter" idx="12"/>
          </p:nvPr>
        </p:nvSpPr>
        <p:spPr/>
        <p:txBody>
          <a:bodyPr/>
          <a:lstStyle/>
          <a:p>
            <a:fld id="{7B1235E9-236D-4826-AF4E-D7B2639A980E}" type="slidenum">
              <a:rPr lang="en-US" smtClean="0"/>
              <a:t>‹#›</a:t>
            </a:fld>
            <a:endParaRPr lang="en-US"/>
          </a:p>
        </p:txBody>
      </p:sp>
      <p:sp>
        <p:nvSpPr>
          <p:cNvPr id="11" name="Title 1">
            <a:extLst>
              <a:ext uri="{FF2B5EF4-FFF2-40B4-BE49-F238E27FC236}">
                <a16:creationId xmlns:a16="http://schemas.microsoft.com/office/drawing/2014/main" id="{633AC430-1840-44E8-903C-46BEDFADF8BC}"/>
              </a:ext>
            </a:extLst>
          </p:cNvPr>
          <p:cNvSpPr>
            <a:spLocks noGrp="1"/>
          </p:cNvSpPr>
          <p:nvPr>
            <p:ph type="title"/>
          </p:nvPr>
        </p:nvSpPr>
        <p:spPr>
          <a:xfrm>
            <a:off x="177141" y="233923"/>
            <a:ext cx="3709059" cy="880123"/>
          </a:xfrm>
          <a:solidFill>
            <a:srgbClr val="FFFFFF"/>
          </a:solidFill>
          <a:ln>
            <a:solidFill>
              <a:srgbClr val="404040"/>
            </a:solidFill>
          </a:ln>
        </p:spPr>
        <p:txBody>
          <a:bodyPr anchor="ctr" anchorCtr="1">
            <a:noAutofit/>
          </a:bodyPr>
          <a:lstStyle>
            <a:lvl1pPr>
              <a:defRPr sz="2200">
                <a:solidFill>
                  <a:srgbClr val="70002E"/>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BFEACBF8-E0DA-4D0B-BF15-ACE832623EA4}"/>
              </a:ext>
            </a:extLst>
          </p:cNvPr>
          <p:cNvSpPr>
            <a:spLocks noGrp="1"/>
          </p:cNvSpPr>
          <p:nvPr>
            <p:ph type="body" sz="half" idx="2"/>
          </p:nvPr>
        </p:nvSpPr>
        <p:spPr>
          <a:xfrm>
            <a:off x="177141" y="1344706"/>
            <a:ext cx="3709059" cy="4708622"/>
          </a:xfrm>
        </p:spPr>
        <p:txBody>
          <a:bodyPr anchor="t" anchorCtr="0">
            <a:normAutofit/>
          </a:bodyPr>
          <a:lstStyle>
            <a:lvl1pPr marL="0" indent="0" algn="l">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Footer Placeholder 9">
            <a:extLst>
              <a:ext uri="{FF2B5EF4-FFF2-40B4-BE49-F238E27FC236}">
                <a16:creationId xmlns:a16="http://schemas.microsoft.com/office/drawing/2014/main" id="{055C4E9C-5CC6-439F-B7C6-477613501B54}"/>
              </a:ext>
            </a:extLst>
          </p:cNvPr>
          <p:cNvSpPr>
            <a:spLocks noGrp="1"/>
          </p:cNvSpPr>
          <p:nvPr>
            <p:ph type="ftr" sz="quarter" idx="11"/>
          </p:nvPr>
        </p:nvSpPr>
        <p:spPr>
          <a:xfrm>
            <a:off x="177142" y="6236208"/>
            <a:ext cx="3709058" cy="347472"/>
          </a:xfrm>
        </p:spPr>
        <p:txBody>
          <a:bodyPr/>
          <a:lstStyle>
            <a:lvl1pPr>
              <a:defRPr>
                <a:solidFill>
                  <a:schemeClr val="tx1">
                    <a:alpha val="70000"/>
                  </a:schemeClr>
                </a:solidFill>
              </a:defRPr>
            </a:lvl1pPr>
          </a:lstStyle>
          <a:p>
            <a:endParaRPr lang="en-US"/>
          </a:p>
        </p:txBody>
      </p:sp>
    </p:spTree>
    <p:extLst>
      <p:ext uri="{BB962C8B-B14F-4D97-AF65-F5344CB8AC3E}">
        <p14:creationId xmlns:p14="http://schemas.microsoft.com/office/powerpoint/2010/main" val="412270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079DCD-7810-45E3-B945-E0C2B85055AA}"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1124505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079DCD-7810-45E3-B945-E0C2B85055AA}"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1236695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079DCD-7810-45E3-B945-E0C2B85055AA}"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195588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079DCD-7810-45E3-B945-E0C2B85055AA}"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43285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C079DCD-7810-45E3-B945-E0C2B85055AA}" type="datetimeFigureOut">
              <a:rPr lang="en-US" smtClean="0"/>
              <a:t>4/25/2022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2567361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C079DCD-7810-45E3-B945-E0C2B85055AA}"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235E9-236D-4826-AF4E-D7B2639A980E}"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65378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3082" y="295216"/>
            <a:ext cx="11725835" cy="601255"/>
          </a:xfrm>
        </p:spPr>
        <p:txBody>
          <a:bodyPr>
            <a:noAutofit/>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079DCD-7810-45E3-B945-E0C2B85055AA}"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2635952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79DCD-7810-45E3-B945-E0C2B85055AA}"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118148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7141" y="233923"/>
            <a:ext cx="5752327" cy="880123"/>
          </a:xfrm>
          <a:solidFill>
            <a:srgbClr val="FFFFFF"/>
          </a:solidFill>
          <a:ln>
            <a:solidFill>
              <a:srgbClr val="404040"/>
            </a:solidFill>
          </a:ln>
        </p:spPr>
        <p:txBody>
          <a:bodyPr anchor="ctr" anchorCtr="1">
            <a:noAutofit/>
          </a:bodyPr>
          <a:lstStyle>
            <a:lvl1pPr>
              <a:defRPr sz="2200">
                <a:solidFill>
                  <a:srgbClr val="70002E"/>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7141" y="1344706"/>
            <a:ext cx="5752327" cy="4708622"/>
          </a:xfrm>
        </p:spPr>
        <p:txBody>
          <a:bodyPr anchor="t" anchorCtr="0">
            <a:normAutofit/>
          </a:bodyPr>
          <a:lstStyle>
            <a:lvl1pPr marL="0" indent="0" algn="l">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C079DCD-7810-45E3-B945-E0C2B85055AA}" type="datetimeFigureOut">
              <a:rPr lang="en-US" smtClean="0"/>
              <a:t>4/25/2022</a:t>
            </a:fld>
            <a:endParaRPr lang="en-US"/>
          </a:p>
        </p:txBody>
      </p:sp>
      <p:sp>
        <p:nvSpPr>
          <p:cNvPr id="10" name="Footer Placeholder 9"/>
          <p:cNvSpPr>
            <a:spLocks noGrp="1"/>
          </p:cNvSpPr>
          <p:nvPr>
            <p:ph type="ftr" sz="quarter" idx="11"/>
          </p:nvPr>
        </p:nvSpPr>
        <p:spPr>
          <a:xfrm>
            <a:off x="177142" y="6236208"/>
            <a:ext cx="5752328" cy="347472"/>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7B1235E9-236D-4826-AF4E-D7B2639A980E}" type="slidenum">
              <a:rPr lang="en-US" smtClean="0"/>
              <a:t>‹#›</a:t>
            </a:fld>
            <a:endParaRPr lang="en-US"/>
          </a:p>
        </p:txBody>
      </p:sp>
    </p:spTree>
    <p:extLst>
      <p:ext uri="{BB962C8B-B14F-4D97-AF65-F5344CB8AC3E}">
        <p14:creationId xmlns:p14="http://schemas.microsoft.com/office/powerpoint/2010/main" val="797079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C079DCD-7810-45E3-B945-E0C2B85055AA}" type="datetimeFigureOut">
              <a:rPr lang="en-US" smtClean="0"/>
              <a:t>4/25/2022</a:t>
            </a:fld>
            <a:endParaRPr lang="en-US"/>
          </a:p>
        </p:txBody>
      </p:sp>
      <p:sp>
        <p:nvSpPr>
          <p:cNvPr id="10" name="Slide Number Placeholder 9"/>
          <p:cNvSpPr>
            <a:spLocks noGrp="1"/>
          </p:cNvSpPr>
          <p:nvPr>
            <p:ph type="sldNum" sz="quarter" idx="12"/>
          </p:nvPr>
        </p:nvSpPr>
        <p:spPr/>
        <p:txBody>
          <a:bodyPr/>
          <a:lstStyle/>
          <a:p>
            <a:fld id="{7B1235E9-236D-4826-AF4E-D7B2639A980E}" type="slidenum">
              <a:rPr lang="en-US" smtClean="0"/>
              <a:t>‹#›</a:t>
            </a:fld>
            <a:endParaRPr lang="en-US"/>
          </a:p>
        </p:txBody>
      </p:sp>
      <p:sp>
        <p:nvSpPr>
          <p:cNvPr id="11" name="Title 1">
            <a:extLst>
              <a:ext uri="{FF2B5EF4-FFF2-40B4-BE49-F238E27FC236}">
                <a16:creationId xmlns:a16="http://schemas.microsoft.com/office/drawing/2014/main" id="{633AC430-1840-44E8-903C-46BEDFADF8BC}"/>
              </a:ext>
            </a:extLst>
          </p:cNvPr>
          <p:cNvSpPr>
            <a:spLocks noGrp="1"/>
          </p:cNvSpPr>
          <p:nvPr>
            <p:ph type="title"/>
          </p:nvPr>
        </p:nvSpPr>
        <p:spPr>
          <a:xfrm>
            <a:off x="177141" y="233923"/>
            <a:ext cx="5752327" cy="880123"/>
          </a:xfrm>
          <a:solidFill>
            <a:srgbClr val="FFFFFF"/>
          </a:solidFill>
          <a:ln>
            <a:solidFill>
              <a:srgbClr val="404040"/>
            </a:solidFill>
          </a:ln>
        </p:spPr>
        <p:txBody>
          <a:bodyPr anchor="ctr" anchorCtr="1">
            <a:noAutofit/>
          </a:bodyPr>
          <a:lstStyle>
            <a:lvl1pPr>
              <a:defRPr sz="2200">
                <a:solidFill>
                  <a:srgbClr val="70002E"/>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BFEACBF8-E0DA-4D0B-BF15-ACE832623EA4}"/>
              </a:ext>
            </a:extLst>
          </p:cNvPr>
          <p:cNvSpPr>
            <a:spLocks noGrp="1"/>
          </p:cNvSpPr>
          <p:nvPr>
            <p:ph type="body" sz="half" idx="2"/>
          </p:nvPr>
        </p:nvSpPr>
        <p:spPr>
          <a:xfrm>
            <a:off x="177141" y="1344706"/>
            <a:ext cx="5752327" cy="4708622"/>
          </a:xfrm>
        </p:spPr>
        <p:txBody>
          <a:bodyPr anchor="t" anchorCtr="0">
            <a:normAutofit/>
          </a:bodyPr>
          <a:lstStyle>
            <a:lvl1pPr marL="0" indent="0" algn="l">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Footer Placeholder 9">
            <a:extLst>
              <a:ext uri="{FF2B5EF4-FFF2-40B4-BE49-F238E27FC236}">
                <a16:creationId xmlns:a16="http://schemas.microsoft.com/office/drawing/2014/main" id="{055C4E9C-5CC6-439F-B7C6-477613501B54}"/>
              </a:ext>
            </a:extLst>
          </p:cNvPr>
          <p:cNvSpPr>
            <a:spLocks noGrp="1"/>
          </p:cNvSpPr>
          <p:nvPr>
            <p:ph type="ftr" sz="quarter" idx="11"/>
          </p:nvPr>
        </p:nvSpPr>
        <p:spPr>
          <a:xfrm>
            <a:off x="177142" y="6236208"/>
            <a:ext cx="5752328" cy="347472"/>
          </a:xfrm>
        </p:spPr>
        <p:txBody>
          <a:bodyPr/>
          <a:lstStyle>
            <a:lvl1pPr>
              <a:defRPr>
                <a:solidFill>
                  <a:schemeClr val="tx1">
                    <a:alpha val="70000"/>
                  </a:schemeClr>
                </a:solidFill>
              </a:defRPr>
            </a:lvl1pPr>
          </a:lstStyle>
          <a:p>
            <a:endParaRPr lang="en-US"/>
          </a:p>
        </p:txBody>
      </p:sp>
    </p:spTree>
    <p:extLst>
      <p:ext uri="{BB962C8B-B14F-4D97-AF65-F5344CB8AC3E}">
        <p14:creationId xmlns:p14="http://schemas.microsoft.com/office/powerpoint/2010/main" val="308510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C079DCD-7810-45E3-B945-E0C2B85055AA}" type="datetimeFigureOut">
              <a:rPr lang="en-US" smtClean="0"/>
              <a:t>4/25/2022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B1235E9-236D-4826-AF4E-D7B2639A980E}" type="slidenum">
              <a:rPr lang="en-US" smtClean="0"/>
              <a:t>‹#›</a:t>
            </a:fld>
            <a:endParaRPr lang="en-US"/>
          </a:p>
        </p:txBody>
      </p:sp>
    </p:spTree>
    <p:extLst>
      <p:ext uri="{BB962C8B-B14F-4D97-AF65-F5344CB8AC3E}">
        <p14:creationId xmlns:p14="http://schemas.microsoft.com/office/powerpoint/2010/main" val="21583667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lnSpc>
          <a:spcPct val="90000"/>
        </a:lnSpc>
        <a:spcBef>
          <a:spcPct val="0"/>
        </a:spcBef>
        <a:buNone/>
        <a:defRPr sz="2800" kern="1200" cap="all" spc="200" baseline="0">
          <a:solidFill>
            <a:srgbClr val="70002E"/>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mailto:osstech@mso.umt.edu"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7314-6387-4706-ADC5-DDEAC74BCDD2}"/>
              </a:ext>
            </a:extLst>
          </p:cNvPr>
          <p:cNvSpPr>
            <a:spLocks noGrp="1"/>
          </p:cNvSpPr>
          <p:nvPr>
            <p:ph type="title"/>
          </p:nvPr>
        </p:nvSpPr>
        <p:spPr/>
        <p:txBody>
          <a:bodyPr/>
          <a:lstStyle/>
          <a:p>
            <a:r>
              <a:rPr lang="en-US" dirty="0"/>
              <a:t>Navigate: Appointment Campaigns </a:t>
            </a:r>
          </a:p>
        </p:txBody>
      </p:sp>
      <p:sp>
        <p:nvSpPr>
          <p:cNvPr id="3" name="Content Placeholder 2">
            <a:extLst>
              <a:ext uri="{FF2B5EF4-FFF2-40B4-BE49-F238E27FC236}">
                <a16:creationId xmlns:a16="http://schemas.microsoft.com/office/drawing/2014/main" id="{D639ADBF-CC39-4996-9B05-7A07631522CC}"/>
              </a:ext>
            </a:extLst>
          </p:cNvPr>
          <p:cNvSpPr>
            <a:spLocks noGrp="1"/>
          </p:cNvSpPr>
          <p:nvPr>
            <p:ph idx="1"/>
          </p:nvPr>
        </p:nvSpPr>
        <p:spPr/>
        <p:txBody>
          <a:bodyPr/>
          <a:lstStyle/>
          <a:p>
            <a:pPr marL="0" indent="0">
              <a:buNone/>
            </a:pPr>
            <a:r>
              <a:rPr lang="en-US" dirty="0"/>
              <a:t>                                            Training for Faculty</a:t>
            </a:r>
          </a:p>
        </p:txBody>
      </p:sp>
    </p:spTree>
    <p:extLst>
      <p:ext uri="{BB962C8B-B14F-4D97-AF65-F5344CB8AC3E}">
        <p14:creationId xmlns:p14="http://schemas.microsoft.com/office/powerpoint/2010/main" val="125969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8F615A-1FEA-4143-A78A-F21FDD944328}"/>
              </a:ext>
            </a:extLst>
          </p:cNvPr>
          <p:cNvSpPr>
            <a:spLocks noGrp="1"/>
          </p:cNvSpPr>
          <p:nvPr>
            <p:ph type="title"/>
          </p:nvPr>
        </p:nvSpPr>
        <p:spPr>
          <a:xfrm>
            <a:off x="0" y="226549"/>
            <a:ext cx="3709059" cy="880123"/>
          </a:xfrm>
        </p:spPr>
        <p:txBody>
          <a:bodyPr/>
          <a:lstStyle/>
          <a:p>
            <a:r>
              <a:rPr lang="en-US" dirty="0"/>
              <a:t>Review our Campaign</a:t>
            </a:r>
          </a:p>
        </p:txBody>
      </p:sp>
      <p:sp>
        <p:nvSpPr>
          <p:cNvPr id="4" name="Text Placeholder 3">
            <a:extLst>
              <a:ext uri="{FF2B5EF4-FFF2-40B4-BE49-F238E27FC236}">
                <a16:creationId xmlns:a16="http://schemas.microsoft.com/office/drawing/2014/main" id="{99D7E805-59D0-45A4-A172-9EC67144EA01}"/>
              </a:ext>
            </a:extLst>
          </p:cNvPr>
          <p:cNvSpPr>
            <a:spLocks noGrp="1"/>
          </p:cNvSpPr>
          <p:nvPr>
            <p:ph type="body" sz="half" idx="2"/>
          </p:nvPr>
        </p:nvSpPr>
        <p:spPr>
          <a:xfrm>
            <a:off x="-1" y="1918591"/>
            <a:ext cx="3709059" cy="3020818"/>
          </a:xfrm>
        </p:spPr>
        <p:txBody>
          <a:bodyPr>
            <a:normAutofit lnSpcReduction="10000"/>
          </a:bodyPr>
          <a:lstStyle/>
          <a:p>
            <a:r>
              <a:rPr lang="en-US" sz="1600" dirty="0"/>
              <a:t>Once we have started our appointment campaign, we can now view statistics about our appointment campaign.</a:t>
            </a:r>
          </a:p>
          <a:p>
            <a:r>
              <a:rPr lang="en-US" sz="1600" dirty="0"/>
              <a:t>As shown in the short video we can access all our old and new campaigns and view participation percentages, appointments made and even students who have yet made an appointment.</a:t>
            </a:r>
          </a:p>
          <a:p>
            <a:r>
              <a:rPr lang="en-US" sz="1600" dirty="0"/>
              <a:t>This page also allows us to edit our campaign, delete the campaign and even export student lists.  </a:t>
            </a:r>
          </a:p>
          <a:p>
            <a:endParaRPr lang="en-US" sz="1200" dirty="0"/>
          </a:p>
        </p:txBody>
      </p:sp>
      <p:pic>
        <p:nvPicPr>
          <p:cNvPr id="6" name="Picture 5" descr="Graphical user interface, text, application&#10;&#10;Description automatically generated">
            <a:extLst>
              <a:ext uri="{FF2B5EF4-FFF2-40B4-BE49-F238E27FC236}">
                <a16:creationId xmlns:a16="http://schemas.microsoft.com/office/drawing/2014/main" id="{8C8EE7E3-56D3-4C8F-B842-D26728DF0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649" y="1106672"/>
            <a:ext cx="8419351" cy="42032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741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CCB5A-6392-4A15-8E4A-5B18C2438648}"/>
              </a:ext>
            </a:extLst>
          </p:cNvPr>
          <p:cNvSpPr>
            <a:spLocks noGrp="1"/>
          </p:cNvSpPr>
          <p:nvPr>
            <p:ph type="title"/>
          </p:nvPr>
        </p:nvSpPr>
        <p:spPr/>
        <p:txBody>
          <a:bodyPr/>
          <a:lstStyle/>
          <a:p>
            <a:r>
              <a:rPr lang="en-US" dirty="0"/>
              <a:t>You have finished the lesson!</a:t>
            </a:r>
          </a:p>
        </p:txBody>
      </p:sp>
      <p:sp>
        <p:nvSpPr>
          <p:cNvPr id="5" name="Text Placeholder 3">
            <a:extLst>
              <a:ext uri="{FF2B5EF4-FFF2-40B4-BE49-F238E27FC236}">
                <a16:creationId xmlns:a16="http://schemas.microsoft.com/office/drawing/2014/main" id="{FF3AA925-1046-4585-81C2-8A5E7C05F26C}"/>
              </a:ext>
            </a:extLst>
          </p:cNvPr>
          <p:cNvSpPr txBox="1">
            <a:spLocks/>
          </p:cNvSpPr>
          <p:nvPr/>
        </p:nvSpPr>
        <p:spPr>
          <a:xfrm>
            <a:off x="177141" y="1967345"/>
            <a:ext cx="11725835" cy="4022638"/>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3200" b="1" dirty="0"/>
              <a:t>Questions on content? </a:t>
            </a:r>
          </a:p>
          <a:p>
            <a:pPr marL="0" indent="0" algn="ctr">
              <a:buNone/>
            </a:pPr>
            <a:r>
              <a:rPr lang="en-US" sz="3200" b="1" dirty="0"/>
              <a:t>Suggestions for improvements? </a:t>
            </a:r>
          </a:p>
          <a:p>
            <a:pPr marL="0" indent="0" algn="ctr">
              <a:buNone/>
            </a:pPr>
            <a:r>
              <a:rPr lang="en-US" sz="3200" b="1" dirty="0"/>
              <a:t>Any other thoughts?</a:t>
            </a:r>
          </a:p>
          <a:p>
            <a:pPr marL="0" indent="0" algn="ctr">
              <a:buNone/>
            </a:pPr>
            <a:endParaRPr lang="en-US" sz="3200" b="1" dirty="0"/>
          </a:p>
          <a:p>
            <a:pPr marL="0" indent="0" algn="ctr">
              <a:buNone/>
            </a:pPr>
            <a:r>
              <a:rPr lang="en-US" sz="3200" dirty="0"/>
              <a:t>For all of these, please email us at </a:t>
            </a:r>
            <a:r>
              <a:rPr lang="en-US" sz="3200" dirty="0">
                <a:hlinkClick r:id="rId3"/>
              </a:rPr>
              <a:t>osstech@mso.umt.edu</a:t>
            </a:r>
            <a:r>
              <a:rPr lang="en-US" sz="3200" dirty="0"/>
              <a:t>.</a:t>
            </a:r>
          </a:p>
          <a:p>
            <a:pPr marL="0" indent="0" algn="ctr">
              <a:buNone/>
            </a:pPr>
            <a:r>
              <a:rPr lang="en-US" sz="3200" dirty="0"/>
              <a:t>We would love to hear from you!</a:t>
            </a:r>
          </a:p>
        </p:txBody>
      </p:sp>
    </p:spTree>
    <p:extLst>
      <p:ext uri="{BB962C8B-B14F-4D97-AF65-F5344CB8AC3E}">
        <p14:creationId xmlns:p14="http://schemas.microsoft.com/office/powerpoint/2010/main" val="339392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BE5DC-3DF4-2548-B1FC-71E4D233985E}"/>
              </a:ext>
            </a:extLst>
          </p:cNvPr>
          <p:cNvSpPr txBox="1"/>
          <p:nvPr/>
        </p:nvSpPr>
        <p:spPr>
          <a:xfrm>
            <a:off x="2324884" y="408124"/>
            <a:ext cx="7553866" cy="584775"/>
          </a:xfrm>
          <a:prstGeom prst="rect">
            <a:avLst/>
          </a:prstGeom>
          <a:noFill/>
        </p:spPr>
        <p:txBody>
          <a:bodyPr wrap="square" rtlCol="0">
            <a:spAutoFit/>
          </a:bodyPr>
          <a:lstStyle/>
          <a:p>
            <a:pPr algn="ctr"/>
            <a:r>
              <a:rPr lang="en-US" sz="3200" dirty="0">
                <a:latin typeface="Source Sans Pro Light" panose="020B0403030403020204" pitchFamily="34" charset="0"/>
                <a:ea typeface="Roboto Black" panose="02000000000000000000" pitchFamily="2" charset="0"/>
                <a:cs typeface="Roboto Black" panose="02000000000000000000" pitchFamily="2" charset="0"/>
              </a:rPr>
              <a:t>Appointment Campaigns </a:t>
            </a:r>
          </a:p>
        </p:txBody>
      </p:sp>
      <p:sp>
        <p:nvSpPr>
          <p:cNvPr id="3" name="Rectangle 2">
            <a:extLst>
              <a:ext uri="{FF2B5EF4-FFF2-40B4-BE49-F238E27FC236}">
                <a16:creationId xmlns:a16="http://schemas.microsoft.com/office/drawing/2014/main" id="{0F9AAF73-1C8A-FD4C-94F8-609C346D3384}"/>
              </a:ext>
            </a:extLst>
          </p:cNvPr>
          <p:cNvSpPr/>
          <p:nvPr/>
        </p:nvSpPr>
        <p:spPr>
          <a:xfrm>
            <a:off x="2177897" y="939038"/>
            <a:ext cx="7847020" cy="276999"/>
          </a:xfrm>
          <a:prstGeom prst="rect">
            <a:avLst/>
          </a:prstGeom>
        </p:spPr>
        <p:txBody>
          <a:bodyPr wrap="none">
            <a:spAutoFit/>
          </a:bodyPr>
          <a:lstStyle/>
          <a:p>
            <a:pPr algn="ctr"/>
            <a:r>
              <a:rPr lang="en-US" sz="1200" dirty="0">
                <a:solidFill>
                  <a:srgbClr val="656D78"/>
                </a:solidFill>
                <a:latin typeface="Source Sans Pro Light" panose="020B0403030403020204" pitchFamily="34" charset="0"/>
              </a:rPr>
              <a:t>Appointment Campaigns are designed to select a specific cohort of students encouraging them to schedule an appointment.</a:t>
            </a:r>
          </a:p>
        </p:txBody>
      </p:sp>
      <p:sp>
        <p:nvSpPr>
          <p:cNvPr id="17" name="Text Placeholder 32">
            <a:extLst>
              <a:ext uri="{FF2B5EF4-FFF2-40B4-BE49-F238E27FC236}">
                <a16:creationId xmlns:a16="http://schemas.microsoft.com/office/drawing/2014/main" id="{E99BCA8E-28C6-4A40-8BF4-3C36D052B8C4}"/>
              </a:ext>
            </a:extLst>
          </p:cNvPr>
          <p:cNvSpPr txBox="1">
            <a:spLocks/>
          </p:cNvSpPr>
          <p:nvPr/>
        </p:nvSpPr>
        <p:spPr>
          <a:xfrm>
            <a:off x="1478954" y="5139229"/>
            <a:ext cx="1120877" cy="11693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en-US" sz="900" b="1" dirty="0">
                <a:solidFill>
                  <a:schemeClr val="tx2"/>
                </a:solidFill>
                <a:latin typeface="Source Sans Pro Light" panose="020B0403030403020204" pitchFamily="34" charset="0"/>
                <a:ea typeface="Roboto Light" panose="02000000000000000000" pitchFamily="2" charset="0"/>
                <a:cs typeface="Roboto Light" panose="02000000000000000000" pitchFamily="2" charset="0"/>
              </a:rPr>
              <a:t>Define your campaign.  This is where we will select care unit, location, services and course or reason for campaigns</a:t>
            </a:r>
          </a:p>
        </p:txBody>
      </p:sp>
      <p:sp>
        <p:nvSpPr>
          <p:cNvPr id="18" name="Text Placeholder 32">
            <a:extLst>
              <a:ext uri="{FF2B5EF4-FFF2-40B4-BE49-F238E27FC236}">
                <a16:creationId xmlns:a16="http://schemas.microsoft.com/office/drawing/2014/main" id="{0C078940-E4E7-FC48-88EA-F7991C0603A1}"/>
              </a:ext>
            </a:extLst>
          </p:cNvPr>
          <p:cNvSpPr txBox="1">
            <a:spLocks/>
          </p:cNvSpPr>
          <p:nvPr/>
        </p:nvSpPr>
        <p:spPr>
          <a:xfrm>
            <a:off x="3119427" y="3584638"/>
            <a:ext cx="1120877" cy="11693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en-US" sz="900" b="1" dirty="0">
                <a:solidFill>
                  <a:schemeClr val="tx2"/>
                </a:solidFill>
                <a:latin typeface="Source Sans Pro Light" panose="020B0403030403020204" pitchFamily="34" charset="0"/>
                <a:ea typeface="Roboto Light" panose="02000000000000000000" pitchFamily="2" charset="0"/>
                <a:cs typeface="Roboto Light" panose="02000000000000000000" pitchFamily="2" charset="0"/>
              </a:rPr>
              <a:t>We will define our students using a saved search, student list.  If neither of those are in use the advanced search will open.</a:t>
            </a:r>
          </a:p>
        </p:txBody>
      </p:sp>
      <p:sp>
        <p:nvSpPr>
          <p:cNvPr id="19" name="Text Placeholder 32">
            <a:extLst>
              <a:ext uri="{FF2B5EF4-FFF2-40B4-BE49-F238E27FC236}">
                <a16:creationId xmlns:a16="http://schemas.microsoft.com/office/drawing/2014/main" id="{2A2594A9-711E-674C-9606-C8C10DB9FC1C}"/>
              </a:ext>
            </a:extLst>
          </p:cNvPr>
          <p:cNvSpPr txBox="1">
            <a:spLocks/>
          </p:cNvSpPr>
          <p:nvPr/>
        </p:nvSpPr>
        <p:spPr>
          <a:xfrm>
            <a:off x="4772148" y="5006551"/>
            <a:ext cx="1120877" cy="180064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en-US" sz="800" b="1" dirty="0">
                <a:solidFill>
                  <a:schemeClr val="tx2"/>
                </a:solidFill>
                <a:latin typeface="Source Sans Pro Light" panose="020B0403030403020204" pitchFamily="34" charset="0"/>
                <a:ea typeface="Roboto Light" panose="02000000000000000000" pitchFamily="2" charset="0"/>
                <a:cs typeface="Roboto Light" panose="02000000000000000000" pitchFamily="2" charset="0"/>
              </a:rPr>
              <a:t>Here we will add organizers to the appointment campaign.  You must include yourself and if role permissions are such, we can add more staff to help field the appointment campaign and help with advising students </a:t>
            </a:r>
          </a:p>
        </p:txBody>
      </p:sp>
      <p:sp>
        <p:nvSpPr>
          <p:cNvPr id="20" name="Text Placeholder 32">
            <a:extLst>
              <a:ext uri="{FF2B5EF4-FFF2-40B4-BE49-F238E27FC236}">
                <a16:creationId xmlns:a16="http://schemas.microsoft.com/office/drawing/2014/main" id="{B7903E24-D12B-2041-AED8-0CECB4122C34}"/>
              </a:ext>
            </a:extLst>
          </p:cNvPr>
          <p:cNvSpPr txBox="1">
            <a:spLocks/>
          </p:cNvSpPr>
          <p:nvPr/>
        </p:nvSpPr>
        <p:spPr>
          <a:xfrm>
            <a:off x="6398420" y="3584638"/>
            <a:ext cx="1120877" cy="11693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en-US" sz="900" b="1" dirty="0">
                <a:solidFill>
                  <a:schemeClr val="tx2"/>
                </a:solidFill>
                <a:latin typeface="Source Sans Pro Light" panose="020B0403030403020204" pitchFamily="34" charset="0"/>
                <a:ea typeface="Roboto Light" panose="02000000000000000000" pitchFamily="2" charset="0"/>
                <a:cs typeface="Roboto Light" panose="02000000000000000000" pitchFamily="2" charset="0"/>
              </a:rPr>
              <a:t>Nudges are messages sent to the student as a reminder that the student needs to schedule an appointment.   Success message is sent after a student schedules an appointment.</a:t>
            </a:r>
          </a:p>
        </p:txBody>
      </p:sp>
      <p:sp>
        <p:nvSpPr>
          <p:cNvPr id="21" name="Text Placeholder 32">
            <a:extLst>
              <a:ext uri="{FF2B5EF4-FFF2-40B4-BE49-F238E27FC236}">
                <a16:creationId xmlns:a16="http://schemas.microsoft.com/office/drawing/2014/main" id="{CA2F7511-F950-664E-83D6-2A86840347A9}"/>
              </a:ext>
            </a:extLst>
          </p:cNvPr>
          <p:cNvSpPr txBox="1">
            <a:spLocks/>
          </p:cNvSpPr>
          <p:nvPr/>
        </p:nvSpPr>
        <p:spPr>
          <a:xfrm>
            <a:off x="8034987" y="5139229"/>
            <a:ext cx="1120877" cy="11693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en-US" sz="900" b="1" dirty="0">
                <a:solidFill>
                  <a:schemeClr val="tx2"/>
                </a:solidFill>
                <a:latin typeface="Source Sans Pro Light" panose="020B0403030403020204" pitchFamily="34" charset="0"/>
                <a:ea typeface="Roboto Light" panose="02000000000000000000" pitchFamily="2" charset="0"/>
                <a:cs typeface="Roboto Light" panose="02000000000000000000" pitchFamily="2" charset="0"/>
              </a:rPr>
              <a:t>Review your campaign details, students, staff and your nudges and success messages.  Once you have confirmed your details.  Send your campaign out.</a:t>
            </a:r>
          </a:p>
        </p:txBody>
      </p:sp>
      <p:grpSp>
        <p:nvGrpSpPr>
          <p:cNvPr id="74" name="Group 73">
            <a:extLst>
              <a:ext uri="{FF2B5EF4-FFF2-40B4-BE49-F238E27FC236}">
                <a16:creationId xmlns:a16="http://schemas.microsoft.com/office/drawing/2014/main" id="{DD33C14A-8059-894F-B94A-82CF85BF9285}"/>
              </a:ext>
            </a:extLst>
          </p:cNvPr>
          <p:cNvGrpSpPr/>
          <p:nvPr/>
        </p:nvGrpSpPr>
        <p:grpSpPr>
          <a:xfrm>
            <a:off x="1021712" y="3195164"/>
            <a:ext cx="1971691" cy="1969088"/>
            <a:chOff x="1021712" y="3195164"/>
            <a:chExt cx="1971691" cy="1969088"/>
          </a:xfrm>
        </p:grpSpPr>
        <p:sp>
          <p:nvSpPr>
            <p:cNvPr id="4" name="Freeform 5">
              <a:extLst>
                <a:ext uri="{FF2B5EF4-FFF2-40B4-BE49-F238E27FC236}">
                  <a16:creationId xmlns:a16="http://schemas.microsoft.com/office/drawing/2014/main" id="{81BEB097-001A-6B4F-BFD3-3B1667F03672}"/>
                </a:ext>
              </a:extLst>
            </p:cNvPr>
            <p:cNvSpPr>
              <a:spLocks noEditPoints="1"/>
            </p:cNvSpPr>
            <p:nvPr/>
          </p:nvSpPr>
          <p:spPr bwMode="auto">
            <a:xfrm>
              <a:off x="1021712" y="3195164"/>
              <a:ext cx="1971691" cy="1969088"/>
            </a:xfrm>
            <a:custGeom>
              <a:avLst/>
              <a:gdLst>
                <a:gd name="T0" fmla="*/ 590 w 615"/>
                <a:gd name="T1" fmla="*/ 25 h 614"/>
                <a:gd name="T2" fmla="*/ 470 w 615"/>
                <a:gd name="T3" fmla="*/ 77 h 614"/>
                <a:gd name="T4" fmla="*/ 507 w 615"/>
                <a:gd name="T5" fmla="*/ 505 h 614"/>
                <a:gd name="T6" fmla="*/ 538 w 615"/>
                <a:gd name="T7" fmla="*/ 287 h 614"/>
                <a:gd name="T8" fmla="*/ 538 w 615"/>
                <a:gd name="T9" fmla="*/ 330 h 614"/>
                <a:gd name="T10" fmla="*/ 536 w 615"/>
                <a:gd name="T11" fmla="*/ 345 h 614"/>
                <a:gd name="T12" fmla="*/ 534 w 615"/>
                <a:gd name="T13" fmla="*/ 356 h 614"/>
                <a:gd name="T14" fmla="*/ 521 w 615"/>
                <a:gd name="T15" fmla="*/ 396 h 614"/>
                <a:gd name="T16" fmla="*/ 514 w 615"/>
                <a:gd name="T17" fmla="*/ 411 h 614"/>
                <a:gd name="T18" fmla="*/ 500 w 615"/>
                <a:gd name="T19" fmla="*/ 435 h 614"/>
                <a:gd name="T20" fmla="*/ 471 w 615"/>
                <a:gd name="T21" fmla="*/ 469 h 614"/>
                <a:gd name="T22" fmla="*/ 451 w 615"/>
                <a:gd name="T23" fmla="*/ 488 h 614"/>
                <a:gd name="T24" fmla="*/ 433 w 615"/>
                <a:gd name="T25" fmla="*/ 500 h 614"/>
                <a:gd name="T26" fmla="*/ 408 w 615"/>
                <a:gd name="T27" fmla="*/ 514 h 614"/>
                <a:gd name="T28" fmla="*/ 387 w 615"/>
                <a:gd name="T29" fmla="*/ 523 h 614"/>
                <a:gd name="T30" fmla="*/ 374 w 615"/>
                <a:gd name="T31" fmla="*/ 527 h 614"/>
                <a:gd name="T32" fmla="*/ 363 w 615"/>
                <a:gd name="T33" fmla="*/ 530 h 614"/>
                <a:gd name="T34" fmla="*/ 336 w 615"/>
                <a:gd name="T35" fmla="*/ 535 h 614"/>
                <a:gd name="T36" fmla="*/ 289 w 615"/>
                <a:gd name="T37" fmla="*/ 536 h 614"/>
                <a:gd name="T38" fmla="*/ 270 w 615"/>
                <a:gd name="T39" fmla="*/ 534 h 614"/>
                <a:gd name="T40" fmla="*/ 234 w 615"/>
                <a:gd name="T41" fmla="*/ 525 h 614"/>
                <a:gd name="T42" fmla="*/ 198 w 615"/>
                <a:gd name="T43" fmla="*/ 509 h 614"/>
                <a:gd name="T44" fmla="*/ 154 w 615"/>
                <a:gd name="T45" fmla="*/ 477 h 614"/>
                <a:gd name="T46" fmla="*/ 138 w 615"/>
                <a:gd name="T47" fmla="*/ 461 h 614"/>
                <a:gd name="T48" fmla="*/ 124 w 615"/>
                <a:gd name="T49" fmla="*/ 444 h 614"/>
                <a:gd name="T50" fmla="*/ 106 w 615"/>
                <a:gd name="T51" fmla="*/ 416 h 614"/>
                <a:gd name="T52" fmla="*/ 98 w 615"/>
                <a:gd name="T53" fmla="*/ 401 h 614"/>
                <a:gd name="T54" fmla="*/ 90 w 615"/>
                <a:gd name="T55" fmla="*/ 380 h 614"/>
                <a:gd name="T56" fmla="*/ 87 w 615"/>
                <a:gd name="T57" fmla="*/ 369 h 614"/>
                <a:gd name="T58" fmla="*/ 82 w 615"/>
                <a:gd name="T59" fmla="*/ 353 h 614"/>
                <a:gd name="T60" fmla="*/ 80 w 615"/>
                <a:gd name="T61" fmla="*/ 336 h 614"/>
                <a:gd name="T62" fmla="*/ 78 w 615"/>
                <a:gd name="T63" fmla="*/ 308 h 614"/>
                <a:gd name="T64" fmla="*/ 78 w 615"/>
                <a:gd name="T65" fmla="*/ 291 h 614"/>
                <a:gd name="T66" fmla="*/ 82 w 615"/>
                <a:gd name="T67" fmla="*/ 260 h 614"/>
                <a:gd name="T68" fmla="*/ 88 w 615"/>
                <a:gd name="T69" fmla="*/ 238 h 614"/>
                <a:gd name="T70" fmla="*/ 96 w 615"/>
                <a:gd name="T71" fmla="*/ 216 h 614"/>
                <a:gd name="T72" fmla="*/ 138 w 615"/>
                <a:gd name="T73" fmla="*/ 151 h 614"/>
                <a:gd name="T74" fmla="*/ 154 w 615"/>
                <a:gd name="T75" fmla="*/ 135 h 614"/>
                <a:gd name="T76" fmla="*/ 179 w 615"/>
                <a:gd name="T77" fmla="*/ 115 h 614"/>
                <a:gd name="T78" fmla="*/ 206 w 615"/>
                <a:gd name="T79" fmla="*/ 100 h 614"/>
                <a:gd name="T80" fmla="*/ 248 w 615"/>
                <a:gd name="T81" fmla="*/ 84 h 614"/>
                <a:gd name="T82" fmla="*/ 264 w 615"/>
                <a:gd name="T83" fmla="*/ 80 h 614"/>
                <a:gd name="T84" fmla="*/ 285 w 615"/>
                <a:gd name="T85" fmla="*/ 77 h 614"/>
                <a:gd name="T86" fmla="*/ 332 w 615"/>
                <a:gd name="T87" fmla="*/ 77 h 614"/>
                <a:gd name="T88" fmla="*/ 347 w 615"/>
                <a:gd name="T89" fmla="*/ 79 h 614"/>
                <a:gd name="T90" fmla="*/ 363 w 615"/>
                <a:gd name="T91" fmla="*/ 82 h 614"/>
                <a:gd name="T92" fmla="*/ 374 w 615"/>
                <a:gd name="T93" fmla="*/ 85 h 614"/>
                <a:gd name="T94" fmla="*/ 416 w 615"/>
                <a:gd name="T95" fmla="*/ 102 h 614"/>
                <a:gd name="T96" fmla="*/ 446 w 615"/>
                <a:gd name="T97" fmla="*/ 121 h 614"/>
                <a:gd name="T98" fmla="*/ 459 w 615"/>
                <a:gd name="T99" fmla="*/ 132 h 614"/>
                <a:gd name="T100" fmla="*/ 479 w 615"/>
                <a:gd name="T101" fmla="*/ 151 h 614"/>
                <a:gd name="T102" fmla="*/ 490 w 615"/>
                <a:gd name="T103" fmla="*/ 164 h 614"/>
                <a:gd name="T104" fmla="*/ 502 w 615"/>
                <a:gd name="T105" fmla="*/ 182 h 614"/>
                <a:gd name="T106" fmla="*/ 519 w 615"/>
                <a:gd name="T107" fmla="*/ 211 h 614"/>
                <a:gd name="T108" fmla="*/ 527 w 615"/>
                <a:gd name="T109" fmla="*/ 232 h 614"/>
                <a:gd name="T110" fmla="*/ 537 w 615"/>
                <a:gd name="T111" fmla="*/ 273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5" h="614">
                  <a:moveTo>
                    <a:pt x="577" y="105"/>
                  </a:moveTo>
                  <a:cubicBezTo>
                    <a:pt x="608" y="136"/>
                    <a:pt x="608" y="136"/>
                    <a:pt x="608" y="136"/>
                  </a:cubicBezTo>
                  <a:cubicBezTo>
                    <a:pt x="590" y="25"/>
                    <a:pt x="590" y="25"/>
                    <a:pt x="590" y="25"/>
                  </a:cubicBezTo>
                  <a:cubicBezTo>
                    <a:pt x="479" y="7"/>
                    <a:pt x="479" y="7"/>
                    <a:pt x="479" y="7"/>
                  </a:cubicBezTo>
                  <a:cubicBezTo>
                    <a:pt x="509" y="37"/>
                    <a:pt x="509" y="37"/>
                    <a:pt x="509" y="37"/>
                  </a:cubicBezTo>
                  <a:cubicBezTo>
                    <a:pt x="470" y="77"/>
                    <a:pt x="470" y="77"/>
                    <a:pt x="470" y="77"/>
                  </a:cubicBezTo>
                  <a:cubicBezTo>
                    <a:pt x="360" y="0"/>
                    <a:pt x="208" y="10"/>
                    <a:pt x="110" y="108"/>
                  </a:cubicBezTo>
                  <a:cubicBezTo>
                    <a:pt x="0" y="217"/>
                    <a:pt x="0" y="395"/>
                    <a:pt x="110" y="505"/>
                  </a:cubicBezTo>
                  <a:cubicBezTo>
                    <a:pt x="220" y="614"/>
                    <a:pt x="397" y="614"/>
                    <a:pt x="507" y="505"/>
                  </a:cubicBezTo>
                  <a:cubicBezTo>
                    <a:pt x="605" y="407"/>
                    <a:pt x="615" y="254"/>
                    <a:pt x="538" y="145"/>
                  </a:cubicBezTo>
                  <a:lnTo>
                    <a:pt x="577" y="105"/>
                  </a:lnTo>
                  <a:close/>
                  <a:moveTo>
                    <a:pt x="538" y="287"/>
                  </a:moveTo>
                  <a:cubicBezTo>
                    <a:pt x="539" y="299"/>
                    <a:pt x="539" y="311"/>
                    <a:pt x="538" y="323"/>
                  </a:cubicBezTo>
                  <a:cubicBezTo>
                    <a:pt x="538" y="324"/>
                    <a:pt x="538" y="325"/>
                    <a:pt x="538" y="326"/>
                  </a:cubicBezTo>
                  <a:cubicBezTo>
                    <a:pt x="538" y="327"/>
                    <a:pt x="538" y="329"/>
                    <a:pt x="538" y="330"/>
                  </a:cubicBezTo>
                  <a:cubicBezTo>
                    <a:pt x="538" y="331"/>
                    <a:pt x="537" y="333"/>
                    <a:pt x="537" y="334"/>
                  </a:cubicBezTo>
                  <a:cubicBezTo>
                    <a:pt x="537" y="336"/>
                    <a:pt x="537" y="337"/>
                    <a:pt x="537" y="339"/>
                  </a:cubicBezTo>
                  <a:cubicBezTo>
                    <a:pt x="536" y="341"/>
                    <a:pt x="536" y="343"/>
                    <a:pt x="536" y="345"/>
                  </a:cubicBezTo>
                  <a:cubicBezTo>
                    <a:pt x="535" y="347"/>
                    <a:pt x="535" y="348"/>
                    <a:pt x="535" y="350"/>
                  </a:cubicBezTo>
                  <a:cubicBezTo>
                    <a:pt x="534" y="352"/>
                    <a:pt x="534" y="354"/>
                    <a:pt x="534" y="356"/>
                  </a:cubicBezTo>
                  <a:cubicBezTo>
                    <a:pt x="534" y="356"/>
                    <a:pt x="534" y="356"/>
                    <a:pt x="534" y="356"/>
                  </a:cubicBezTo>
                  <a:cubicBezTo>
                    <a:pt x="533" y="359"/>
                    <a:pt x="532" y="363"/>
                    <a:pt x="531" y="366"/>
                  </a:cubicBezTo>
                  <a:cubicBezTo>
                    <a:pt x="530" y="370"/>
                    <a:pt x="529" y="374"/>
                    <a:pt x="528" y="377"/>
                  </a:cubicBezTo>
                  <a:cubicBezTo>
                    <a:pt x="526" y="384"/>
                    <a:pt x="523" y="390"/>
                    <a:pt x="521" y="396"/>
                  </a:cubicBezTo>
                  <a:cubicBezTo>
                    <a:pt x="520" y="398"/>
                    <a:pt x="519" y="400"/>
                    <a:pt x="519" y="401"/>
                  </a:cubicBezTo>
                  <a:cubicBezTo>
                    <a:pt x="518" y="403"/>
                    <a:pt x="517" y="405"/>
                    <a:pt x="516" y="406"/>
                  </a:cubicBezTo>
                  <a:cubicBezTo>
                    <a:pt x="515" y="408"/>
                    <a:pt x="514" y="410"/>
                    <a:pt x="514" y="411"/>
                  </a:cubicBezTo>
                  <a:cubicBezTo>
                    <a:pt x="513" y="413"/>
                    <a:pt x="512" y="415"/>
                    <a:pt x="511" y="416"/>
                  </a:cubicBezTo>
                  <a:cubicBezTo>
                    <a:pt x="510" y="418"/>
                    <a:pt x="509" y="419"/>
                    <a:pt x="508" y="421"/>
                  </a:cubicBezTo>
                  <a:cubicBezTo>
                    <a:pt x="506" y="426"/>
                    <a:pt x="503" y="430"/>
                    <a:pt x="500" y="435"/>
                  </a:cubicBezTo>
                  <a:cubicBezTo>
                    <a:pt x="498" y="437"/>
                    <a:pt x="497" y="438"/>
                    <a:pt x="496" y="440"/>
                  </a:cubicBezTo>
                  <a:cubicBezTo>
                    <a:pt x="491" y="447"/>
                    <a:pt x="485" y="455"/>
                    <a:pt x="479" y="462"/>
                  </a:cubicBezTo>
                  <a:cubicBezTo>
                    <a:pt x="476" y="464"/>
                    <a:pt x="474" y="467"/>
                    <a:pt x="471" y="469"/>
                  </a:cubicBezTo>
                  <a:cubicBezTo>
                    <a:pt x="469" y="472"/>
                    <a:pt x="466" y="474"/>
                    <a:pt x="464" y="476"/>
                  </a:cubicBezTo>
                  <a:cubicBezTo>
                    <a:pt x="462" y="478"/>
                    <a:pt x="461" y="479"/>
                    <a:pt x="459" y="481"/>
                  </a:cubicBezTo>
                  <a:cubicBezTo>
                    <a:pt x="456" y="483"/>
                    <a:pt x="454" y="485"/>
                    <a:pt x="451" y="488"/>
                  </a:cubicBezTo>
                  <a:cubicBezTo>
                    <a:pt x="449" y="489"/>
                    <a:pt x="448" y="490"/>
                    <a:pt x="446" y="491"/>
                  </a:cubicBezTo>
                  <a:cubicBezTo>
                    <a:pt x="445" y="492"/>
                    <a:pt x="443" y="493"/>
                    <a:pt x="442" y="494"/>
                  </a:cubicBezTo>
                  <a:cubicBezTo>
                    <a:pt x="439" y="496"/>
                    <a:pt x="436" y="498"/>
                    <a:pt x="433" y="500"/>
                  </a:cubicBezTo>
                  <a:cubicBezTo>
                    <a:pt x="431" y="501"/>
                    <a:pt x="430" y="502"/>
                    <a:pt x="428" y="503"/>
                  </a:cubicBezTo>
                  <a:cubicBezTo>
                    <a:pt x="425" y="505"/>
                    <a:pt x="421" y="507"/>
                    <a:pt x="418" y="509"/>
                  </a:cubicBezTo>
                  <a:cubicBezTo>
                    <a:pt x="415" y="511"/>
                    <a:pt x="412" y="512"/>
                    <a:pt x="408" y="514"/>
                  </a:cubicBezTo>
                  <a:cubicBezTo>
                    <a:pt x="407" y="515"/>
                    <a:pt x="405" y="516"/>
                    <a:pt x="403" y="516"/>
                  </a:cubicBezTo>
                  <a:cubicBezTo>
                    <a:pt x="402" y="517"/>
                    <a:pt x="400" y="518"/>
                    <a:pt x="398" y="519"/>
                  </a:cubicBezTo>
                  <a:cubicBezTo>
                    <a:pt x="395" y="520"/>
                    <a:pt x="391" y="522"/>
                    <a:pt x="387" y="523"/>
                  </a:cubicBezTo>
                  <a:cubicBezTo>
                    <a:pt x="386" y="524"/>
                    <a:pt x="384" y="524"/>
                    <a:pt x="382" y="525"/>
                  </a:cubicBezTo>
                  <a:cubicBezTo>
                    <a:pt x="381" y="525"/>
                    <a:pt x="380" y="525"/>
                    <a:pt x="379" y="526"/>
                  </a:cubicBezTo>
                  <a:cubicBezTo>
                    <a:pt x="377" y="526"/>
                    <a:pt x="376" y="527"/>
                    <a:pt x="374" y="527"/>
                  </a:cubicBezTo>
                  <a:cubicBezTo>
                    <a:pt x="372" y="528"/>
                    <a:pt x="371" y="528"/>
                    <a:pt x="369" y="529"/>
                  </a:cubicBezTo>
                  <a:cubicBezTo>
                    <a:pt x="369" y="529"/>
                    <a:pt x="369" y="529"/>
                    <a:pt x="368" y="529"/>
                  </a:cubicBezTo>
                  <a:cubicBezTo>
                    <a:pt x="367" y="529"/>
                    <a:pt x="365" y="530"/>
                    <a:pt x="363" y="530"/>
                  </a:cubicBezTo>
                  <a:cubicBezTo>
                    <a:pt x="358" y="532"/>
                    <a:pt x="352" y="533"/>
                    <a:pt x="347" y="534"/>
                  </a:cubicBezTo>
                  <a:cubicBezTo>
                    <a:pt x="345" y="534"/>
                    <a:pt x="343" y="534"/>
                    <a:pt x="341" y="534"/>
                  </a:cubicBezTo>
                  <a:cubicBezTo>
                    <a:pt x="340" y="535"/>
                    <a:pt x="338" y="535"/>
                    <a:pt x="336" y="535"/>
                  </a:cubicBezTo>
                  <a:cubicBezTo>
                    <a:pt x="335" y="535"/>
                    <a:pt x="333" y="535"/>
                    <a:pt x="332" y="536"/>
                  </a:cubicBezTo>
                  <a:cubicBezTo>
                    <a:pt x="331" y="536"/>
                    <a:pt x="329" y="536"/>
                    <a:pt x="328" y="536"/>
                  </a:cubicBezTo>
                  <a:cubicBezTo>
                    <a:pt x="315" y="537"/>
                    <a:pt x="302" y="537"/>
                    <a:pt x="289" y="536"/>
                  </a:cubicBezTo>
                  <a:cubicBezTo>
                    <a:pt x="288" y="536"/>
                    <a:pt x="286" y="536"/>
                    <a:pt x="285" y="536"/>
                  </a:cubicBezTo>
                  <a:cubicBezTo>
                    <a:pt x="282" y="535"/>
                    <a:pt x="278" y="535"/>
                    <a:pt x="275" y="534"/>
                  </a:cubicBezTo>
                  <a:cubicBezTo>
                    <a:pt x="274" y="534"/>
                    <a:pt x="272" y="534"/>
                    <a:pt x="270" y="534"/>
                  </a:cubicBezTo>
                  <a:cubicBezTo>
                    <a:pt x="265" y="533"/>
                    <a:pt x="259" y="532"/>
                    <a:pt x="253" y="530"/>
                  </a:cubicBezTo>
                  <a:cubicBezTo>
                    <a:pt x="252" y="530"/>
                    <a:pt x="250" y="529"/>
                    <a:pt x="248" y="529"/>
                  </a:cubicBezTo>
                  <a:cubicBezTo>
                    <a:pt x="244" y="528"/>
                    <a:pt x="239" y="526"/>
                    <a:pt x="234" y="525"/>
                  </a:cubicBezTo>
                  <a:cubicBezTo>
                    <a:pt x="233" y="524"/>
                    <a:pt x="231" y="523"/>
                    <a:pt x="229" y="523"/>
                  </a:cubicBezTo>
                  <a:cubicBezTo>
                    <a:pt x="226" y="522"/>
                    <a:pt x="222" y="520"/>
                    <a:pt x="219" y="519"/>
                  </a:cubicBezTo>
                  <a:cubicBezTo>
                    <a:pt x="212" y="516"/>
                    <a:pt x="205" y="513"/>
                    <a:pt x="198" y="509"/>
                  </a:cubicBezTo>
                  <a:cubicBezTo>
                    <a:pt x="195" y="507"/>
                    <a:pt x="192" y="505"/>
                    <a:pt x="189" y="503"/>
                  </a:cubicBezTo>
                  <a:cubicBezTo>
                    <a:pt x="187" y="502"/>
                    <a:pt x="186" y="501"/>
                    <a:pt x="184" y="500"/>
                  </a:cubicBezTo>
                  <a:cubicBezTo>
                    <a:pt x="173" y="494"/>
                    <a:pt x="163" y="486"/>
                    <a:pt x="154" y="477"/>
                  </a:cubicBezTo>
                  <a:cubicBezTo>
                    <a:pt x="154" y="477"/>
                    <a:pt x="154" y="477"/>
                    <a:pt x="153" y="477"/>
                  </a:cubicBezTo>
                  <a:cubicBezTo>
                    <a:pt x="151" y="475"/>
                    <a:pt x="148" y="472"/>
                    <a:pt x="145" y="469"/>
                  </a:cubicBezTo>
                  <a:cubicBezTo>
                    <a:pt x="143" y="467"/>
                    <a:pt x="140" y="464"/>
                    <a:pt x="138" y="461"/>
                  </a:cubicBezTo>
                  <a:cubicBezTo>
                    <a:pt x="136" y="460"/>
                    <a:pt x="135" y="459"/>
                    <a:pt x="134" y="457"/>
                  </a:cubicBezTo>
                  <a:cubicBezTo>
                    <a:pt x="132" y="454"/>
                    <a:pt x="129" y="451"/>
                    <a:pt x="127" y="449"/>
                  </a:cubicBezTo>
                  <a:cubicBezTo>
                    <a:pt x="126" y="447"/>
                    <a:pt x="125" y="446"/>
                    <a:pt x="124" y="444"/>
                  </a:cubicBezTo>
                  <a:cubicBezTo>
                    <a:pt x="123" y="443"/>
                    <a:pt x="121" y="441"/>
                    <a:pt x="120" y="440"/>
                  </a:cubicBezTo>
                  <a:cubicBezTo>
                    <a:pt x="118" y="437"/>
                    <a:pt x="116" y="434"/>
                    <a:pt x="114" y="430"/>
                  </a:cubicBezTo>
                  <a:cubicBezTo>
                    <a:pt x="111" y="426"/>
                    <a:pt x="108" y="421"/>
                    <a:pt x="106" y="416"/>
                  </a:cubicBezTo>
                  <a:cubicBezTo>
                    <a:pt x="105" y="415"/>
                    <a:pt x="104" y="413"/>
                    <a:pt x="103" y="411"/>
                  </a:cubicBezTo>
                  <a:cubicBezTo>
                    <a:pt x="102" y="410"/>
                    <a:pt x="101" y="408"/>
                    <a:pt x="101" y="406"/>
                  </a:cubicBezTo>
                  <a:cubicBezTo>
                    <a:pt x="100" y="405"/>
                    <a:pt x="99" y="403"/>
                    <a:pt x="98" y="401"/>
                  </a:cubicBezTo>
                  <a:cubicBezTo>
                    <a:pt x="97" y="399"/>
                    <a:pt x="97" y="398"/>
                    <a:pt x="96" y="396"/>
                  </a:cubicBezTo>
                  <a:cubicBezTo>
                    <a:pt x="95" y="394"/>
                    <a:pt x="94" y="393"/>
                    <a:pt x="94" y="391"/>
                  </a:cubicBezTo>
                  <a:cubicBezTo>
                    <a:pt x="92" y="387"/>
                    <a:pt x="91" y="384"/>
                    <a:pt x="90" y="380"/>
                  </a:cubicBezTo>
                  <a:cubicBezTo>
                    <a:pt x="90" y="379"/>
                    <a:pt x="89" y="378"/>
                    <a:pt x="89" y="377"/>
                  </a:cubicBezTo>
                  <a:cubicBezTo>
                    <a:pt x="88" y="376"/>
                    <a:pt x="88" y="374"/>
                    <a:pt x="87" y="372"/>
                  </a:cubicBezTo>
                  <a:cubicBezTo>
                    <a:pt x="87" y="371"/>
                    <a:pt x="87" y="370"/>
                    <a:pt x="87" y="369"/>
                  </a:cubicBezTo>
                  <a:cubicBezTo>
                    <a:pt x="86" y="367"/>
                    <a:pt x="85" y="366"/>
                    <a:pt x="85" y="364"/>
                  </a:cubicBezTo>
                  <a:cubicBezTo>
                    <a:pt x="85" y="362"/>
                    <a:pt x="84" y="360"/>
                    <a:pt x="84" y="358"/>
                  </a:cubicBezTo>
                  <a:cubicBezTo>
                    <a:pt x="83" y="356"/>
                    <a:pt x="83" y="355"/>
                    <a:pt x="82" y="353"/>
                  </a:cubicBezTo>
                  <a:cubicBezTo>
                    <a:pt x="82" y="351"/>
                    <a:pt x="82" y="349"/>
                    <a:pt x="81" y="347"/>
                  </a:cubicBezTo>
                  <a:cubicBezTo>
                    <a:pt x="81" y="345"/>
                    <a:pt x="81" y="343"/>
                    <a:pt x="80" y="341"/>
                  </a:cubicBezTo>
                  <a:cubicBezTo>
                    <a:pt x="80" y="339"/>
                    <a:pt x="80" y="338"/>
                    <a:pt x="80" y="336"/>
                  </a:cubicBezTo>
                  <a:cubicBezTo>
                    <a:pt x="79" y="332"/>
                    <a:pt x="79" y="328"/>
                    <a:pt x="78" y="324"/>
                  </a:cubicBezTo>
                  <a:cubicBezTo>
                    <a:pt x="78" y="321"/>
                    <a:pt x="78" y="318"/>
                    <a:pt x="78" y="315"/>
                  </a:cubicBezTo>
                  <a:cubicBezTo>
                    <a:pt x="78" y="313"/>
                    <a:pt x="78" y="310"/>
                    <a:pt x="78" y="308"/>
                  </a:cubicBezTo>
                  <a:cubicBezTo>
                    <a:pt x="78" y="307"/>
                    <a:pt x="78" y="306"/>
                    <a:pt x="78" y="305"/>
                  </a:cubicBezTo>
                  <a:cubicBezTo>
                    <a:pt x="78" y="301"/>
                    <a:pt x="78" y="297"/>
                    <a:pt x="78" y="292"/>
                  </a:cubicBezTo>
                  <a:cubicBezTo>
                    <a:pt x="78" y="292"/>
                    <a:pt x="78" y="291"/>
                    <a:pt x="78" y="291"/>
                  </a:cubicBezTo>
                  <a:cubicBezTo>
                    <a:pt x="79" y="286"/>
                    <a:pt x="79" y="282"/>
                    <a:pt x="80" y="277"/>
                  </a:cubicBezTo>
                  <a:cubicBezTo>
                    <a:pt x="80" y="275"/>
                    <a:pt x="80" y="273"/>
                    <a:pt x="80" y="271"/>
                  </a:cubicBezTo>
                  <a:cubicBezTo>
                    <a:pt x="81" y="267"/>
                    <a:pt x="82" y="263"/>
                    <a:pt x="82" y="260"/>
                  </a:cubicBezTo>
                  <a:cubicBezTo>
                    <a:pt x="83" y="256"/>
                    <a:pt x="84" y="252"/>
                    <a:pt x="85" y="249"/>
                  </a:cubicBezTo>
                  <a:cubicBezTo>
                    <a:pt x="85" y="247"/>
                    <a:pt x="86" y="245"/>
                    <a:pt x="87" y="243"/>
                  </a:cubicBezTo>
                  <a:cubicBezTo>
                    <a:pt x="87" y="241"/>
                    <a:pt x="88" y="240"/>
                    <a:pt x="88" y="238"/>
                  </a:cubicBezTo>
                  <a:cubicBezTo>
                    <a:pt x="88" y="238"/>
                    <a:pt x="88" y="238"/>
                    <a:pt x="88" y="237"/>
                  </a:cubicBezTo>
                  <a:cubicBezTo>
                    <a:pt x="90" y="232"/>
                    <a:pt x="92" y="227"/>
                    <a:pt x="94" y="222"/>
                  </a:cubicBezTo>
                  <a:cubicBezTo>
                    <a:pt x="94" y="220"/>
                    <a:pt x="95" y="218"/>
                    <a:pt x="96" y="216"/>
                  </a:cubicBezTo>
                  <a:cubicBezTo>
                    <a:pt x="97" y="215"/>
                    <a:pt x="97" y="213"/>
                    <a:pt x="98" y="211"/>
                  </a:cubicBezTo>
                  <a:cubicBezTo>
                    <a:pt x="99" y="210"/>
                    <a:pt x="100" y="208"/>
                    <a:pt x="101" y="206"/>
                  </a:cubicBezTo>
                  <a:cubicBezTo>
                    <a:pt x="110" y="186"/>
                    <a:pt x="123" y="168"/>
                    <a:pt x="138" y="151"/>
                  </a:cubicBezTo>
                  <a:cubicBezTo>
                    <a:pt x="140" y="148"/>
                    <a:pt x="143" y="146"/>
                    <a:pt x="145" y="143"/>
                  </a:cubicBezTo>
                  <a:cubicBezTo>
                    <a:pt x="148" y="140"/>
                    <a:pt x="151" y="138"/>
                    <a:pt x="153" y="136"/>
                  </a:cubicBezTo>
                  <a:cubicBezTo>
                    <a:pt x="154" y="135"/>
                    <a:pt x="154" y="135"/>
                    <a:pt x="154" y="135"/>
                  </a:cubicBezTo>
                  <a:cubicBezTo>
                    <a:pt x="156" y="133"/>
                    <a:pt x="159" y="130"/>
                    <a:pt x="162" y="128"/>
                  </a:cubicBezTo>
                  <a:cubicBezTo>
                    <a:pt x="166" y="125"/>
                    <a:pt x="170" y="121"/>
                    <a:pt x="175" y="118"/>
                  </a:cubicBezTo>
                  <a:cubicBezTo>
                    <a:pt x="176" y="117"/>
                    <a:pt x="178" y="116"/>
                    <a:pt x="179" y="115"/>
                  </a:cubicBezTo>
                  <a:cubicBezTo>
                    <a:pt x="181" y="114"/>
                    <a:pt x="183" y="113"/>
                    <a:pt x="184" y="112"/>
                  </a:cubicBezTo>
                  <a:cubicBezTo>
                    <a:pt x="190" y="108"/>
                    <a:pt x="196" y="105"/>
                    <a:pt x="201" y="102"/>
                  </a:cubicBezTo>
                  <a:cubicBezTo>
                    <a:pt x="203" y="101"/>
                    <a:pt x="204" y="100"/>
                    <a:pt x="206" y="100"/>
                  </a:cubicBezTo>
                  <a:cubicBezTo>
                    <a:pt x="215" y="95"/>
                    <a:pt x="223" y="92"/>
                    <a:pt x="232" y="88"/>
                  </a:cubicBezTo>
                  <a:cubicBezTo>
                    <a:pt x="236" y="87"/>
                    <a:pt x="239" y="86"/>
                    <a:pt x="243" y="85"/>
                  </a:cubicBezTo>
                  <a:cubicBezTo>
                    <a:pt x="245" y="85"/>
                    <a:pt x="246" y="84"/>
                    <a:pt x="248" y="84"/>
                  </a:cubicBezTo>
                  <a:cubicBezTo>
                    <a:pt x="250" y="83"/>
                    <a:pt x="252" y="83"/>
                    <a:pt x="253" y="82"/>
                  </a:cubicBezTo>
                  <a:cubicBezTo>
                    <a:pt x="256" y="82"/>
                    <a:pt x="258" y="81"/>
                    <a:pt x="260" y="81"/>
                  </a:cubicBezTo>
                  <a:cubicBezTo>
                    <a:pt x="261" y="80"/>
                    <a:pt x="263" y="80"/>
                    <a:pt x="264" y="80"/>
                  </a:cubicBezTo>
                  <a:cubicBezTo>
                    <a:pt x="266" y="79"/>
                    <a:pt x="268" y="79"/>
                    <a:pt x="270" y="79"/>
                  </a:cubicBezTo>
                  <a:cubicBezTo>
                    <a:pt x="272" y="78"/>
                    <a:pt x="274" y="78"/>
                    <a:pt x="275" y="78"/>
                  </a:cubicBezTo>
                  <a:cubicBezTo>
                    <a:pt x="278" y="78"/>
                    <a:pt x="282" y="77"/>
                    <a:pt x="285" y="77"/>
                  </a:cubicBezTo>
                  <a:cubicBezTo>
                    <a:pt x="286" y="77"/>
                    <a:pt x="288" y="77"/>
                    <a:pt x="289" y="76"/>
                  </a:cubicBezTo>
                  <a:cubicBezTo>
                    <a:pt x="302" y="75"/>
                    <a:pt x="315" y="75"/>
                    <a:pt x="328" y="76"/>
                  </a:cubicBezTo>
                  <a:cubicBezTo>
                    <a:pt x="329" y="77"/>
                    <a:pt x="331" y="77"/>
                    <a:pt x="332" y="77"/>
                  </a:cubicBezTo>
                  <a:cubicBezTo>
                    <a:pt x="333" y="77"/>
                    <a:pt x="335" y="77"/>
                    <a:pt x="336" y="77"/>
                  </a:cubicBezTo>
                  <a:cubicBezTo>
                    <a:pt x="338" y="77"/>
                    <a:pt x="340" y="78"/>
                    <a:pt x="341" y="78"/>
                  </a:cubicBezTo>
                  <a:cubicBezTo>
                    <a:pt x="343" y="78"/>
                    <a:pt x="345" y="78"/>
                    <a:pt x="347" y="79"/>
                  </a:cubicBezTo>
                  <a:cubicBezTo>
                    <a:pt x="348" y="79"/>
                    <a:pt x="350" y="79"/>
                    <a:pt x="352" y="80"/>
                  </a:cubicBezTo>
                  <a:cubicBezTo>
                    <a:pt x="354" y="80"/>
                    <a:pt x="355" y="80"/>
                    <a:pt x="357" y="81"/>
                  </a:cubicBezTo>
                  <a:cubicBezTo>
                    <a:pt x="359" y="81"/>
                    <a:pt x="361" y="82"/>
                    <a:pt x="363" y="82"/>
                  </a:cubicBezTo>
                  <a:cubicBezTo>
                    <a:pt x="365" y="83"/>
                    <a:pt x="367" y="83"/>
                    <a:pt x="368" y="84"/>
                  </a:cubicBezTo>
                  <a:cubicBezTo>
                    <a:pt x="369" y="84"/>
                    <a:pt x="369" y="84"/>
                    <a:pt x="369" y="84"/>
                  </a:cubicBezTo>
                  <a:cubicBezTo>
                    <a:pt x="371" y="84"/>
                    <a:pt x="372" y="85"/>
                    <a:pt x="374" y="85"/>
                  </a:cubicBezTo>
                  <a:cubicBezTo>
                    <a:pt x="377" y="86"/>
                    <a:pt x="381" y="87"/>
                    <a:pt x="384" y="88"/>
                  </a:cubicBezTo>
                  <a:cubicBezTo>
                    <a:pt x="393" y="92"/>
                    <a:pt x="402" y="95"/>
                    <a:pt x="411" y="100"/>
                  </a:cubicBezTo>
                  <a:cubicBezTo>
                    <a:pt x="412" y="100"/>
                    <a:pt x="414" y="101"/>
                    <a:pt x="416" y="102"/>
                  </a:cubicBezTo>
                  <a:cubicBezTo>
                    <a:pt x="421" y="105"/>
                    <a:pt x="427" y="108"/>
                    <a:pt x="433" y="112"/>
                  </a:cubicBezTo>
                  <a:cubicBezTo>
                    <a:pt x="434" y="113"/>
                    <a:pt x="436" y="114"/>
                    <a:pt x="437" y="115"/>
                  </a:cubicBezTo>
                  <a:cubicBezTo>
                    <a:pt x="440" y="117"/>
                    <a:pt x="443" y="119"/>
                    <a:pt x="446" y="121"/>
                  </a:cubicBezTo>
                  <a:cubicBezTo>
                    <a:pt x="448" y="123"/>
                    <a:pt x="449" y="124"/>
                    <a:pt x="451" y="125"/>
                  </a:cubicBezTo>
                  <a:cubicBezTo>
                    <a:pt x="452" y="126"/>
                    <a:pt x="454" y="127"/>
                    <a:pt x="455" y="129"/>
                  </a:cubicBezTo>
                  <a:cubicBezTo>
                    <a:pt x="457" y="130"/>
                    <a:pt x="458" y="131"/>
                    <a:pt x="459" y="132"/>
                  </a:cubicBezTo>
                  <a:cubicBezTo>
                    <a:pt x="461" y="133"/>
                    <a:pt x="462" y="135"/>
                    <a:pt x="464" y="136"/>
                  </a:cubicBezTo>
                  <a:cubicBezTo>
                    <a:pt x="466" y="138"/>
                    <a:pt x="469" y="141"/>
                    <a:pt x="471" y="143"/>
                  </a:cubicBezTo>
                  <a:cubicBezTo>
                    <a:pt x="474" y="146"/>
                    <a:pt x="476" y="148"/>
                    <a:pt x="479" y="151"/>
                  </a:cubicBezTo>
                  <a:cubicBezTo>
                    <a:pt x="480" y="152"/>
                    <a:pt x="481" y="154"/>
                    <a:pt x="483" y="155"/>
                  </a:cubicBezTo>
                  <a:cubicBezTo>
                    <a:pt x="484" y="157"/>
                    <a:pt x="485" y="158"/>
                    <a:pt x="486" y="160"/>
                  </a:cubicBezTo>
                  <a:cubicBezTo>
                    <a:pt x="487" y="161"/>
                    <a:pt x="489" y="162"/>
                    <a:pt x="490" y="164"/>
                  </a:cubicBezTo>
                  <a:cubicBezTo>
                    <a:pt x="491" y="165"/>
                    <a:pt x="492" y="167"/>
                    <a:pt x="493" y="168"/>
                  </a:cubicBezTo>
                  <a:cubicBezTo>
                    <a:pt x="494" y="170"/>
                    <a:pt x="495" y="171"/>
                    <a:pt x="496" y="173"/>
                  </a:cubicBezTo>
                  <a:cubicBezTo>
                    <a:pt x="498" y="176"/>
                    <a:pt x="500" y="179"/>
                    <a:pt x="502" y="182"/>
                  </a:cubicBezTo>
                  <a:cubicBezTo>
                    <a:pt x="504" y="183"/>
                    <a:pt x="505" y="185"/>
                    <a:pt x="505" y="187"/>
                  </a:cubicBezTo>
                  <a:cubicBezTo>
                    <a:pt x="509" y="193"/>
                    <a:pt x="513" y="200"/>
                    <a:pt x="516" y="206"/>
                  </a:cubicBezTo>
                  <a:cubicBezTo>
                    <a:pt x="517" y="208"/>
                    <a:pt x="518" y="210"/>
                    <a:pt x="519" y="211"/>
                  </a:cubicBezTo>
                  <a:cubicBezTo>
                    <a:pt x="519" y="213"/>
                    <a:pt x="520" y="215"/>
                    <a:pt x="521" y="216"/>
                  </a:cubicBezTo>
                  <a:cubicBezTo>
                    <a:pt x="522" y="220"/>
                    <a:pt x="524" y="224"/>
                    <a:pt x="525" y="227"/>
                  </a:cubicBezTo>
                  <a:cubicBezTo>
                    <a:pt x="526" y="229"/>
                    <a:pt x="526" y="231"/>
                    <a:pt x="527" y="232"/>
                  </a:cubicBezTo>
                  <a:cubicBezTo>
                    <a:pt x="527" y="234"/>
                    <a:pt x="528" y="235"/>
                    <a:pt x="528" y="237"/>
                  </a:cubicBezTo>
                  <a:cubicBezTo>
                    <a:pt x="531" y="247"/>
                    <a:pt x="534" y="258"/>
                    <a:pt x="536" y="268"/>
                  </a:cubicBezTo>
                  <a:cubicBezTo>
                    <a:pt x="536" y="270"/>
                    <a:pt x="536" y="272"/>
                    <a:pt x="537" y="273"/>
                  </a:cubicBezTo>
                  <a:cubicBezTo>
                    <a:pt x="537" y="276"/>
                    <a:pt x="537" y="279"/>
                    <a:pt x="538" y="283"/>
                  </a:cubicBezTo>
                  <a:cubicBezTo>
                    <a:pt x="538" y="284"/>
                    <a:pt x="538" y="286"/>
                    <a:pt x="538" y="287"/>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72562A59-7F29-6E4D-8883-FF759DFEB22D}"/>
                </a:ext>
              </a:extLst>
            </p:cNvPr>
            <p:cNvSpPr>
              <a:spLocks/>
            </p:cNvSpPr>
            <p:nvPr/>
          </p:nvSpPr>
          <p:spPr bwMode="auto">
            <a:xfrm>
              <a:off x="1406941" y="3572584"/>
              <a:ext cx="1205139" cy="1206441"/>
            </a:xfrm>
            <a:custGeom>
              <a:avLst/>
              <a:gdLst>
                <a:gd name="T0" fmla="*/ 374 w 376"/>
                <a:gd name="T1" fmla="*/ 191 h 376"/>
                <a:gd name="T2" fmla="*/ 185 w 376"/>
                <a:gd name="T3" fmla="*/ 374 h 376"/>
                <a:gd name="T4" fmla="*/ 2 w 376"/>
                <a:gd name="T5" fmla="*/ 185 h 376"/>
                <a:gd name="T6" fmla="*/ 191 w 376"/>
                <a:gd name="T7" fmla="*/ 2 h 376"/>
                <a:gd name="T8" fmla="*/ 374 w 376"/>
                <a:gd name="T9" fmla="*/ 191 h 376"/>
              </a:gdLst>
              <a:ahLst/>
              <a:cxnLst>
                <a:cxn ang="0">
                  <a:pos x="T0" y="T1"/>
                </a:cxn>
                <a:cxn ang="0">
                  <a:pos x="T2" y="T3"/>
                </a:cxn>
                <a:cxn ang="0">
                  <a:pos x="T4" y="T5"/>
                </a:cxn>
                <a:cxn ang="0">
                  <a:pos x="T6" y="T7"/>
                </a:cxn>
                <a:cxn ang="0">
                  <a:pos x="T8" y="T9"/>
                </a:cxn>
              </a:cxnLst>
              <a:rect l="0" t="0" r="r" b="b"/>
              <a:pathLst>
                <a:path w="376" h="376">
                  <a:moveTo>
                    <a:pt x="374" y="191"/>
                  </a:moveTo>
                  <a:cubicBezTo>
                    <a:pt x="373" y="294"/>
                    <a:pt x="288" y="376"/>
                    <a:pt x="185" y="374"/>
                  </a:cubicBezTo>
                  <a:cubicBezTo>
                    <a:pt x="82" y="373"/>
                    <a:pt x="0" y="288"/>
                    <a:pt x="2" y="185"/>
                  </a:cubicBezTo>
                  <a:cubicBezTo>
                    <a:pt x="4" y="82"/>
                    <a:pt x="89" y="0"/>
                    <a:pt x="191" y="2"/>
                  </a:cubicBezTo>
                  <a:cubicBezTo>
                    <a:pt x="294" y="4"/>
                    <a:pt x="376" y="88"/>
                    <a:pt x="374" y="19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8" name="Group 57">
              <a:extLst>
                <a:ext uri="{FF2B5EF4-FFF2-40B4-BE49-F238E27FC236}">
                  <a16:creationId xmlns:a16="http://schemas.microsoft.com/office/drawing/2014/main" id="{E51DC14B-372A-B840-B70C-784A905C3A52}"/>
                </a:ext>
              </a:extLst>
            </p:cNvPr>
            <p:cNvGrpSpPr/>
            <p:nvPr/>
          </p:nvGrpSpPr>
          <p:grpSpPr>
            <a:xfrm>
              <a:off x="1695441" y="3851168"/>
              <a:ext cx="686422" cy="701967"/>
              <a:chOff x="1695441" y="3841196"/>
              <a:chExt cx="686422" cy="701967"/>
            </a:xfrm>
          </p:grpSpPr>
          <p:sp>
            <p:nvSpPr>
              <p:cNvPr id="56" name="Freeform: Shape 30">
                <a:extLst>
                  <a:ext uri="{FF2B5EF4-FFF2-40B4-BE49-F238E27FC236}">
                    <a16:creationId xmlns:a16="http://schemas.microsoft.com/office/drawing/2014/main" id="{DB6F0CC6-C430-A44B-8D61-ACC37C6153D2}"/>
                  </a:ext>
                </a:extLst>
              </p:cNvPr>
              <p:cNvSpPr>
                <a:spLocks noChangeAspect="1"/>
              </p:cNvSpPr>
              <p:nvPr/>
            </p:nvSpPr>
            <p:spPr>
              <a:xfrm>
                <a:off x="1945048" y="3841196"/>
                <a:ext cx="182868" cy="216000"/>
              </a:xfrm>
              <a:custGeom>
                <a:avLst/>
                <a:gdLst>
                  <a:gd name="connsiteX0" fmla="*/ 3591916 w 3998519"/>
                  <a:gd name="connsiteY0" fmla="*/ 630326 h 4722952"/>
                  <a:gd name="connsiteX1" fmla="*/ 3998366 w 3998519"/>
                  <a:gd name="connsiteY1" fmla="*/ 1751837 h 4722952"/>
                  <a:gd name="connsiteX2" fmla="*/ 3998519 w 3998519"/>
                  <a:gd name="connsiteY2" fmla="*/ 2029815 h 4722952"/>
                  <a:gd name="connsiteX3" fmla="*/ 3161462 w 3998519"/>
                  <a:gd name="connsiteY3" fmla="*/ 3661105 h 4722952"/>
                  <a:gd name="connsiteX4" fmla="*/ 3161462 w 3998519"/>
                  <a:gd name="connsiteY4" fmla="*/ 4722952 h 4722952"/>
                  <a:gd name="connsiteX5" fmla="*/ 3009062 w 3998519"/>
                  <a:gd name="connsiteY5" fmla="*/ 4722952 h 4722952"/>
                  <a:gd name="connsiteX6" fmla="*/ 3009062 w 3998519"/>
                  <a:gd name="connsiteY6" fmla="*/ 3581476 h 4722952"/>
                  <a:gd name="connsiteX7" fmla="*/ 3042056 w 3998519"/>
                  <a:gd name="connsiteY7" fmla="*/ 3558768 h 4722952"/>
                  <a:gd name="connsiteX8" fmla="*/ 3846119 w 3998519"/>
                  <a:gd name="connsiteY8" fmla="*/ 2029967 h 4722952"/>
                  <a:gd name="connsiteX9" fmla="*/ 3845966 w 3998519"/>
                  <a:gd name="connsiteY9" fmla="*/ 1827809 h 4722952"/>
                  <a:gd name="connsiteX10" fmla="*/ 3613937 w 3998519"/>
                  <a:gd name="connsiteY10" fmla="*/ 1827428 h 4722952"/>
                  <a:gd name="connsiteX11" fmla="*/ 2407158 w 3998519"/>
                  <a:gd name="connsiteY11" fmla="*/ 3112465 h 4722952"/>
                  <a:gd name="connsiteX12" fmla="*/ 2389479 w 3998519"/>
                  <a:gd name="connsiteY12" fmla="*/ 2961132 h 4722952"/>
                  <a:gd name="connsiteX13" fmla="*/ 3465119 w 3998519"/>
                  <a:gd name="connsiteY13" fmla="*/ 1751152 h 4722952"/>
                  <a:gd name="connsiteX14" fmla="*/ 3393033 w 3998519"/>
                  <a:gd name="connsiteY14" fmla="*/ 1339062 h 4722952"/>
                  <a:gd name="connsiteX15" fmla="*/ 3118028 w 3998519"/>
                  <a:gd name="connsiteY15" fmla="*/ 1476527 h 4722952"/>
                  <a:gd name="connsiteX16" fmla="*/ 3160319 w 3998519"/>
                  <a:gd name="connsiteY16" fmla="*/ 1751152 h 4722952"/>
                  <a:gd name="connsiteX17" fmla="*/ 2999079 w 3998519"/>
                  <a:gd name="connsiteY17" fmla="*/ 2269235 h 4722952"/>
                  <a:gd name="connsiteX18" fmla="*/ 2873654 w 3998519"/>
                  <a:gd name="connsiteY18" fmla="*/ 2182748 h 4722952"/>
                  <a:gd name="connsiteX19" fmla="*/ 2951150 w 3998519"/>
                  <a:gd name="connsiteY19" fmla="*/ 2039111 h 4722952"/>
                  <a:gd name="connsiteX20" fmla="*/ 2668219 w 3998519"/>
                  <a:gd name="connsiteY20" fmla="*/ 1925954 h 4722952"/>
                  <a:gd name="connsiteX21" fmla="*/ 2245919 w 3998519"/>
                  <a:gd name="connsiteY21" fmla="*/ 2208352 h 4722952"/>
                  <a:gd name="connsiteX22" fmla="*/ 1827276 w 3998519"/>
                  <a:gd name="connsiteY22" fmla="*/ 1934184 h 4722952"/>
                  <a:gd name="connsiteX23" fmla="*/ 1966874 w 3998519"/>
                  <a:gd name="connsiteY23" fmla="*/ 1872995 h 4722952"/>
                  <a:gd name="connsiteX24" fmla="*/ 2245919 w 3998519"/>
                  <a:gd name="connsiteY24" fmla="*/ 2055952 h 4722952"/>
                  <a:gd name="connsiteX25" fmla="*/ 2550719 w 3998519"/>
                  <a:gd name="connsiteY25" fmla="*/ 1751152 h 4722952"/>
                  <a:gd name="connsiteX26" fmla="*/ 2245919 w 3998519"/>
                  <a:gd name="connsiteY26" fmla="*/ 1446352 h 4722952"/>
                  <a:gd name="connsiteX27" fmla="*/ 1966874 w 3998519"/>
                  <a:gd name="connsiteY27" fmla="*/ 1629384 h 4722952"/>
                  <a:gd name="connsiteX28" fmla="*/ 1827276 w 3998519"/>
                  <a:gd name="connsiteY28" fmla="*/ 1568195 h 4722952"/>
                  <a:gd name="connsiteX29" fmla="*/ 2245919 w 3998519"/>
                  <a:gd name="connsiteY29" fmla="*/ 1293952 h 4722952"/>
                  <a:gd name="connsiteX30" fmla="*/ 2703119 w 3998519"/>
                  <a:gd name="connsiteY30" fmla="*/ 1751152 h 4722952"/>
                  <a:gd name="connsiteX31" fmla="*/ 2701899 w 3998519"/>
                  <a:gd name="connsiteY31" fmla="*/ 1775231 h 4722952"/>
                  <a:gd name="connsiteX32" fmla="*/ 2994279 w 3998519"/>
                  <a:gd name="connsiteY32" fmla="*/ 1892198 h 4722952"/>
                  <a:gd name="connsiteX33" fmla="*/ 3007919 w 3998519"/>
                  <a:gd name="connsiteY33" fmla="*/ 1751152 h 4722952"/>
                  <a:gd name="connsiteX34" fmla="*/ 2245919 w 3998519"/>
                  <a:gd name="connsiteY34" fmla="*/ 989152 h 4722952"/>
                  <a:gd name="connsiteX35" fmla="*/ 1814322 w 3998519"/>
                  <a:gd name="connsiteY35" fmla="*/ 1123416 h 4722952"/>
                  <a:gd name="connsiteX36" fmla="*/ 1727835 w 3998519"/>
                  <a:gd name="connsiteY36" fmla="*/ 997991 h 4722952"/>
                  <a:gd name="connsiteX37" fmla="*/ 2245919 w 3998519"/>
                  <a:gd name="connsiteY37" fmla="*/ 836752 h 4722952"/>
                  <a:gd name="connsiteX38" fmla="*/ 3059354 w 3998519"/>
                  <a:gd name="connsiteY38" fmla="*/ 1335404 h 4722952"/>
                  <a:gd name="connsiteX39" fmla="*/ 3331692 w 3998519"/>
                  <a:gd name="connsiteY39" fmla="*/ 1199235 h 4722952"/>
                  <a:gd name="connsiteX40" fmla="*/ 3202762 w 3998519"/>
                  <a:gd name="connsiteY40" fmla="*/ 997153 h 4722952"/>
                  <a:gd name="connsiteX41" fmla="*/ 3322396 w 3998519"/>
                  <a:gd name="connsiteY41" fmla="*/ 902817 h 4722952"/>
                  <a:gd name="connsiteX42" fmla="*/ 3614394 w 3998519"/>
                  <a:gd name="connsiteY42" fmla="*/ 1675104 h 4722952"/>
                  <a:gd name="connsiteX43" fmla="*/ 3842614 w 3998519"/>
                  <a:gd name="connsiteY43" fmla="*/ 1675485 h 4722952"/>
                  <a:gd name="connsiteX44" fmla="*/ 3474949 w 3998519"/>
                  <a:gd name="connsiteY44" fmla="*/ 727938 h 4722952"/>
                  <a:gd name="connsiteX45" fmla="*/ 2247214 w 3998519"/>
                  <a:gd name="connsiteY45" fmla="*/ 0 h 4722952"/>
                  <a:gd name="connsiteX46" fmla="*/ 2269388 w 3998519"/>
                  <a:gd name="connsiteY46" fmla="*/ 152 h 4722952"/>
                  <a:gd name="connsiteX47" fmla="*/ 3366668 w 3998519"/>
                  <a:gd name="connsiteY47" fmla="*/ 405003 h 4722952"/>
                  <a:gd name="connsiteX48" fmla="*/ 3269209 w 3998519"/>
                  <a:gd name="connsiteY48" fmla="*/ 522122 h 4722952"/>
                  <a:gd name="connsiteX49" fmla="*/ 2322119 w 3998519"/>
                  <a:gd name="connsiteY49" fmla="*/ 155600 h 4722952"/>
                  <a:gd name="connsiteX50" fmla="*/ 2322119 w 3998519"/>
                  <a:gd name="connsiteY50" fmla="*/ 382676 h 4722952"/>
                  <a:gd name="connsiteX51" fmla="*/ 3094253 w 3998519"/>
                  <a:gd name="connsiteY51" fmla="*/ 674675 h 4722952"/>
                  <a:gd name="connsiteX52" fmla="*/ 2999918 w 3998519"/>
                  <a:gd name="connsiteY52" fmla="*/ 794309 h 4722952"/>
                  <a:gd name="connsiteX53" fmla="*/ 2245919 w 3998519"/>
                  <a:gd name="connsiteY53" fmla="*/ 531952 h 4722952"/>
                  <a:gd name="connsiteX54" fmla="*/ 1026719 w 3998519"/>
                  <a:gd name="connsiteY54" fmla="*/ 1751152 h 4722952"/>
                  <a:gd name="connsiteX55" fmla="*/ 1723720 w 3998519"/>
                  <a:gd name="connsiteY55" fmla="*/ 2851328 h 4722952"/>
                  <a:gd name="connsiteX56" fmla="*/ 1837106 w 3998519"/>
                  <a:gd name="connsiteY56" fmla="*/ 2567940 h 4722952"/>
                  <a:gd name="connsiteX57" fmla="*/ 1331519 w 3998519"/>
                  <a:gd name="connsiteY57" fmla="*/ 1751152 h 4722952"/>
                  <a:gd name="connsiteX58" fmla="*/ 1492758 w 3998519"/>
                  <a:gd name="connsiteY58" fmla="*/ 1232992 h 4722952"/>
                  <a:gd name="connsiteX59" fmla="*/ 1618259 w 3998519"/>
                  <a:gd name="connsiteY59" fmla="*/ 1319479 h 4722952"/>
                  <a:gd name="connsiteX60" fmla="*/ 1483919 w 3998519"/>
                  <a:gd name="connsiteY60" fmla="*/ 1751152 h 4722952"/>
                  <a:gd name="connsiteX61" fmla="*/ 2245919 w 3998519"/>
                  <a:gd name="connsiteY61" fmla="*/ 2513152 h 4722952"/>
                  <a:gd name="connsiteX62" fmla="*/ 2677516 w 3998519"/>
                  <a:gd name="connsiteY62" fmla="*/ 2378888 h 4722952"/>
                  <a:gd name="connsiteX63" fmla="*/ 2764002 w 3998519"/>
                  <a:gd name="connsiteY63" fmla="*/ 2504313 h 4722952"/>
                  <a:gd name="connsiteX64" fmla="*/ 2245919 w 3998519"/>
                  <a:gd name="connsiteY64" fmla="*/ 2665552 h 4722952"/>
                  <a:gd name="connsiteX65" fmla="*/ 1978228 w 3998519"/>
                  <a:gd name="connsiteY65" fmla="*/ 2625471 h 4722952"/>
                  <a:gd name="connsiteX66" fmla="*/ 1865071 w 3998519"/>
                  <a:gd name="connsiteY66" fmla="*/ 2908401 h 4722952"/>
                  <a:gd name="connsiteX67" fmla="*/ 2102358 w 3998519"/>
                  <a:gd name="connsiteY67" fmla="*/ 2961132 h 4722952"/>
                  <a:gd name="connsiteX68" fmla="*/ 2084679 w 3998519"/>
                  <a:gd name="connsiteY68" fmla="*/ 3112465 h 4722952"/>
                  <a:gd name="connsiteX69" fmla="*/ 874319 w 3998519"/>
                  <a:gd name="connsiteY69" fmla="*/ 1751152 h 4722952"/>
                  <a:gd name="connsiteX70" fmla="*/ 2169719 w 3998519"/>
                  <a:gd name="connsiteY70" fmla="*/ 383438 h 4722952"/>
                  <a:gd name="connsiteX71" fmla="*/ 2169719 w 3998519"/>
                  <a:gd name="connsiteY71" fmla="*/ 155829 h 4722952"/>
                  <a:gd name="connsiteX72" fmla="*/ 680390 w 3998519"/>
                  <a:gd name="connsiteY72" fmla="*/ 1433627 h 4722952"/>
                  <a:gd name="connsiteX73" fmla="*/ 669874 w 3998519"/>
                  <a:gd name="connsiteY73" fmla="*/ 2020748 h 4722952"/>
                  <a:gd name="connsiteX74" fmla="*/ 674370 w 3998519"/>
                  <a:gd name="connsiteY74" fmla="*/ 2047265 h 4722952"/>
                  <a:gd name="connsiteX75" fmla="*/ 227000 w 3998519"/>
                  <a:gd name="connsiteY75" fmla="*/ 2847365 h 4722952"/>
                  <a:gd name="connsiteX76" fmla="*/ 721842 w 3998519"/>
                  <a:gd name="connsiteY76" fmla="*/ 2989097 h 4722952"/>
                  <a:gd name="connsiteX77" fmla="*/ 723062 w 3998519"/>
                  <a:gd name="connsiteY77" fmla="*/ 3884752 h 4722952"/>
                  <a:gd name="connsiteX78" fmla="*/ 1485138 w 3998519"/>
                  <a:gd name="connsiteY78" fmla="*/ 3884752 h 4722952"/>
                  <a:gd name="connsiteX79" fmla="*/ 1485138 w 3998519"/>
                  <a:gd name="connsiteY79" fmla="*/ 4722952 h 4722952"/>
                  <a:gd name="connsiteX80" fmla="*/ 1332738 w 3998519"/>
                  <a:gd name="connsiteY80" fmla="*/ 4722952 h 4722952"/>
                  <a:gd name="connsiteX81" fmla="*/ 1332738 w 3998519"/>
                  <a:gd name="connsiteY81" fmla="*/ 4037152 h 4722952"/>
                  <a:gd name="connsiteX82" fmla="*/ 570814 w 3998519"/>
                  <a:gd name="connsiteY82" fmla="*/ 4037152 h 4722952"/>
                  <a:gd name="connsiteX83" fmla="*/ 569595 w 3998519"/>
                  <a:gd name="connsiteY83" fmla="*/ 3104007 h 4722952"/>
                  <a:gd name="connsiteX84" fmla="*/ 0 w 3998519"/>
                  <a:gd name="connsiteY84" fmla="*/ 2940939 h 4722952"/>
                  <a:gd name="connsiteX85" fmla="*/ 515264 w 3998519"/>
                  <a:gd name="connsiteY85" fmla="*/ 2019452 h 4722952"/>
                  <a:gd name="connsiteX86" fmla="*/ 531266 w 3998519"/>
                  <a:gd name="connsiteY86" fmla="*/ 1401927 h 4722952"/>
                  <a:gd name="connsiteX87" fmla="*/ 2247214 w 3998519"/>
                  <a:gd name="connsiteY87" fmla="*/ 0 h 472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998519" h="4722952">
                    <a:moveTo>
                      <a:pt x="3591916" y="630326"/>
                    </a:moveTo>
                    <a:cubicBezTo>
                      <a:pt x="3854043" y="944422"/>
                      <a:pt x="3998366" y="1342796"/>
                      <a:pt x="3998366" y="1751837"/>
                    </a:cubicBezTo>
                    <a:lnTo>
                      <a:pt x="3998519" y="2029815"/>
                    </a:lnTo>
                    <a:cubicBezTo>
                      <a:pt x="3998976" y="2677058"/>
                      <a:pt x="3686861" y="3283762"/>
                      <a:pt x="3161462" y="3661105"/>
                    </a:cubicBezTo>
                    <a:lnTo>
                      <a:pt x="3161462" y="4722952"/>
                    </a:lnTo>
                    <a:lnTo>
                      <a:pt x="3009062" y="4722952"/>
                    </a:lnTo>
                    <a:lnTo>
                      <a:pt x="3009062" y="3581476"/>
                    </a:lnTo>
                    <a:lnTo>
                      <a:pt x="3042056" y="3558768"/>
                    </a:lnTo>
                    <a:cubicBezTo>
                      <a:pt x="3545967" y="3211906"/>
                      <a:pt x="3846576" y="2640405"/>
                      <a:pt x="3846119" y="2029967"/>
                    </a:cubicBezTo>
                    <a:lnTo>
                      <a:pt x="3845966" y="1827809"/>
                    </a:lnTo>
                    <a:lnTo>
                      <a:pt x="3613937" y="1827428"/>
                    </a:lnTo>
                    <a:cubicBezTo>
                      <a:pt x="3577361" y="2488539"/>
                      <a:pt x="3071698" y="3034512"/>
                      <a:pt x="2407158" y="3112465"/>
                    </a:cubicBezTo>
                    <a:lnTo>
                      <a:pt x="2389479" y="2961132"/>
                    </a:lnTo>
                    <a:cubicBezTo>
                      <a:pt x="3002737" y="2889199"/>
                      <a:pt x="3465119" y="2368905"/>
                      <a:pt x="3465119" y="1751152"/>
                    </a:cubicBezTo>
                    <a:cubicBezTo>
                      <a:pt x="3465119" y="1608429"/>
                      <a:pt x="3440277" y="1469821"/>
                      <a:pt x="3393033" y="1339062"/>
                    </a:cubicBezTo>
                    <a:lnTo>
                      <a:pt x="3118028" y="1476527"/>
                    </a:lnTo>
                    <a:cubicBezTo>
                      <a:pt x="3145383" y="1563242"/>
                      <a:pt x="3160319" y="1655444"/>
                      <a:pt x="3160319" y="1751152"/>
                    </a:cubicBezTo>
                    <a:cubicBezTo>
                      <a:pt x="3160319" y="1936927"/>
                      <a:pt x="3104616" y="2116150"/>
                      <a:pt x="2999079" y="2269235"/>
                    </a:cubicBezTo>
                    <a:lnTo>
                      <a:pt x="2873654" y="2182748"/>
                    </a:lnTo>
                    <a:cubicBezTo>
                      <a:pt x="2904896" y="2137409"/>
                      <a:pt x="2930576" y="2089251"/>
                      <a:pt x="2951150" y="2039111"/>
                    </a:cubicBezTo>
                    <a:lnTo>
                      <a:pt x="2668219" y="1925954"/>
                    </a:lnTo>
                    <a:cubicBezTo>
                      <a:pt x="2599410" y="2091537"/>
                      <a:pt x="2436114" y="2208352"/>
                      <a:pt x="2245919" y="2208352"/>
                    </a:cubicBezTo>
                    <a:cubicBezTo>
                      <a:pt x="2064486" y="2208352"/>
                      <a:pt x="1900199" y="2100681"/>
                      <a:pt x="1827276" y="1934184"/>
                    </a:cubicBezTo>
                    <a:lnTo>
                      <a:pt x="1966874" y="1872995"/>
                    </a:lnTo>
                    <a:cubicBezTo>
                      <a:pt x="2015566" y="1984171"/>
                      <a:pt x="2125065" y="2055952"/>
                      <a:pt x="2245919" y="2055952"/>
                    </a:cubicBezTo>
                    <a:cubicBezTo>
                      <a:pt x="2414016" y="2055952"/>
                      <a:pt x="2550719" y="1919249"/>
                      <a:pt x="2550719" y="1751152"/>
                    </a:cubicBezTo>
                    <a:cubicBezTo>
                      <a:pt x="2550719" y="1583054"/>
                      <a:pt x="2414016" y="1446352"/>
                      <a:pt x="2245919" y="1446352"/>
                    </a:cubicBezTo>
                    <a:cubicBezTo>
                      <a:pt x="2125065" y="1446352"/>
                      <a:pt x="2015566" y="1518132"/>
                      <a:pt x="1966874" y="1629384"/>
                    </a:cubicBezTo>
                    <a:lnTo>
                      <a:pt x="1827276" y="1568195"/>
                    </a:lnTo>
                    <a:cubicBezTo>
                      <a:pt x="1900199" y="1401622"/>
                      <a:pt x="2064486" y="1293952"/>
                      <a:pt x="2245919" y="1293952"/>
                    </a:cubicBezTo>
                    <a:cubicBezTo>
                      <a:pt x="2498065" y="1293952"/>
                      <a:pt x="2703119" y="1499006"/>
                      <a:pt x="2703119" y="1751152"/>
                    </a:cubicBezTo>
                    <a:cubicBezTo>
                      <a:pt x="2703119" y="1759305"/>
                      <a:pt x="2702357" y="1767230"/>
                      <a:pt x="2701899" y="1775231"/>
                    </a:cubicBezTo>
                    <a:lnTo>
                      <a:pt x="2994279" y="1892198"/>
                    </a:lnTo>
                    <a:cubicBezTo>
                      <a:pt x="3002966" y="1846021"/>
                      <a:pt x="3007919" y="1798929"/>
                      <a:pt x="3007919" y="1751152"/>
                    </a:cubicBezTo>
                    <a:cubicBezTo>
                      <a:pt x="3007919" y="1330985"/>
                      <a:pt x="2666085" y="989152"/>
                      <a:pt x="2245919" y="989152"/>
                    </a:cubicBezTo>
                    <a:cubicBezTo>
                      <a:pt x="2091080" y="989152"/>
                      <a:pt x="1941881" y="1035557"/>
                      <a:pt x="1814322" y="1123416"/>
                    </a:cubicBezTo>
                    <a:lnTo>
                      <a:pt x="1727835" y="997991"/>
                    </a:lnTo>
                    <a:cubicBezTo>
                      <a:pt x="1880921" y="892454"/>
                      <a:pt x="2060143" y="836752"/>
                      <a:pt x="2245919" y="836752"/>
                    </a:cubicBezTo>
                    <a:cubicBezTo>
                      <a:pt x="2600401" y="836752"/>
                      <a:pt x="2907640" y="1039825"/>
                      <a:pt x="3059354" y="1335404"/>
                    </a:cubicBezTo>
                    <a:lnTo>
                      <a:pt x="3331692" y="1199235"/>
                    </a:lnTo>
                    <a:cubicBezTo>
                      <a:pt x="3295574" y="1128750"/>
                      <a:pt x="3253054" y="1060932"/>
                      <a:pt x="3202762" y="997153"/>
                    </a:cubicBezTo>
                    <a:lnTo>
                      <a:pt x="3322396" y="902817"/>
                    </a:lnTo>
                    <a:cubicBezTo>
                      <a:pt x="3499637" y="1127378"/>
                      <a:pt x="3599078" y="1393088"/>
                      <a:pt x="3614394" y="1675104"/>
                    </a:cubicBezTo>
                    <a:lnTo>
                      <a:pt x="3842614" y="1675485"/>
                    </a:lnTo>
                    <a:cubicBezTo>
                      <a:pt x="3825926" y="1329080"/>
                      <a:pt x="3697833" y="995095"/>
                      <a:pt x="3474949" y="727938"/>
                    </a:cubicBezTo>
                    <a:close/>
                    <a:moveTo>
                      <a:pt x="2247214" y="0"/>
                    </a:moveTo>
                    <a:cubicBezTo>
                      <a:pt x="2254606" y="0"/>
                      <a:pt x="2261921" y="76"/>
                      <a:pt x="2269388" y="152"/>
                    </a:cubicBezTo>
                    <a:cubicBezTo>
                      <a:pt x="2669667" y="5258"/>
                      <a:pt x="3059354" y="149123"/>
                      <a:pt x="3366668" y="405003"/>
                    </a:cubicBezTo>
                    <a:lnTo>
                      <a:pt x="3269209" y="522122"/>
                    </a:lnTo>
                    <a:cubicBezTo>
                      <a:pt x="3002661" y="300228"/>
                      <a:pt x="2668143" y="172059"/>
                      <a:pt x="2322119" y="155600"/>
                    </a:cubicBezTo>
                    <a:lnTo>
                      <a:pt x="2322119" y="382676"/>
                    </a:lnTo>
                    <a:cubicBezTo>
                      <a:pt x="2604059" y="398069"/>
                      <a:pt x="2869768" y="497510"/>
                      <a:pt x="3094253" y="674675"/>
                    </a:cubicBezTo>
                    <a:lnTo>
                      <a:pt x="2999918" y="794309"/>
                    </a:lnTo>
                    <a:cubicBezTo>
                      <a:pt x="2782367" y="622630"/>
                      <a:pt x="2521610" y="531952"/>
                      <a:pt x="2245919" y="531952"/>
                    </a:cubicBezTo>
                    <a:cubicBezTo>
                      <a:pt x="1573682" y="531952"/>
                      <a:pt x="1026719" y="1078916"/>
                      <a:pt x="1026719" y="1751152"/>
                    </a:cubicBezTo>
                    <a:cubicBezTo>
                      <a:pt x="1026719" y="2233117"/>
                      <a:pt x="1308811" y="2654655"/>
                      <a:pt x="1723720" y="2851328"/>
                    </a:cubicBezTo>
                    <a:lnTo>
                      <a:pt x="1837106" y="2567940"/>
                    </a:lnTo>
                    <a:cubicBezTo>
                      <a:pt x="1537868" y="2417521"/>
                      <a:pt x="1331519" y="2108378"/>
                      <a:pt x="1331519" y="1751152"/>
                    </a:cubicBezTo>
                    <a:cubicBezTo>
                      <a:pt x="1331519" y="1565376"/>
                      <a:pt x="1387221" y="1386154"/>
                      <a:pt x="1492758" y="1232992"/>
                    </a:cubicBezTo>
                    <a:lnTo>
                      <a:pt x="1618259" y="1319479"/>
                    </a:lnTo>
                    <a:cubicBezTo>
                      <a:pt x="1530324" y="1447114"/>
                      <a:pt x="1483919" y="1596390"/>
                      <a:pt x="1483919" y="1751152"/>
                    </a:cubicBezTo>
                    <a:cubicBezTo>
                      <a:pt x="1483919" y="2171319"/>
                      <a:pt x="1825752" y="2513152"/>
                      <a:pt x="2245919" y="2513152"/>
                    </a:cubicBezTo>
                    <a:cubicBezTo>
                      <a:pt x="2400757" y="2513152"/>
                      <a:pt x="2549957" y="2466746"/>
                      <a:pt x="2677516" y="2378888"/>
                    </a:cubicBezTo>
                    <a:lnTo>
                      <a:pt x="2764002" y="2504313"/>
                    </a:lnTo>
                    <a:cubicBezTo>
                      <a:pt x="2610917" y="2609850"/>
                      <a:pt x="2431694" y="2665552"/>
                      <a:pt x="2245919" y="2665552"/>
                    </a:cubicBezTo>
                    <a:cubicBezTo>
                      <a:pt x="2152802" y="2665552"/>
                      <a:pt x="2062962" y="2651379"/>
                      <a:pt x="1978228" y="2625471"/>
                    </a:cubicBezTo>
                    <a:lnTo>
                      <a:pt x="1865071" y="2908401"/>
                    </a:lnTo>
                    <a:cubicBezTo>
                      <a:pt x="1941042" y="2933243"/>
                      <a:pt x="2020214" y="2951531"/>
                      <a:pt x="2102358" y="2961132"/>
                    </a:cubicBezTo>
                    <a:lnTo>
                      <a:pt x="2084679" y="3112465"/>
                    </a:lnTo>
                    <a:cubicBezTo>
                      <a:pt x="1394612" y="3031541"/>
                      <a:pt x="874319" y="2446249"/>
                      <a:pt x="874319" y="1751152"/>
                    </a:cubicBezTo>
                    <a:cubicBezTo>
                      <a:pt x="874319" y="1020623"/>
                      <a:pt x="1448943" y="423291"/>
                      <a:pt x="2169719" y="383438"/>
                    </a:cubicBezTo>
                    <a:lnTo>
                      <a:pt x="2169719" y="155829"/>
                    </a:lnTo>
                    <a:cubicBezTo>
                      <a:pt x="1451076" y="191262"/>
                      <a:pt x="833171" y="714070"/>
                      <a:pt x="680390" y="1433627"/>
                    </a:cubicBezTo>
                    <a:cubicBezTo>
                      <a:pt x="639699" y="1624736"/>
                      <a:pt x="636270" y="1822323"/>
                      <a:pt x="669874" y="2020748"/>
                    </a:cubicBezTo>
                    <a:lnTo>
                      <a:pt x="674370" y="2047265"/>
                    </a:lnTo>
                    <a:lnTo>
                      <a:pt x="227000" y="2847365"/>
                    </a:lnTo>
                    <a:lnTo>
                      <a:pt x="721842" y="2989097"/>
                    </a:lnTo>
                    <a:lnTo>
                      <a:pt x="723062" y="3884752"/>
                    </a:lnTo>
                    <a:lnTo>
                      <a:pt x="1485138" y="3884752"/>
                    </a:lnTo>
                    <a:lnTo>
                      <a:pt x="1485138" y="4722952"/>
                    </a:lnTo>
                    <a:lnTo>
                      <a:pt x="1332738" y="4722952"/>
                    </a:lnTo>
                    <a:lnTo>
                      <a:pt x="1332738" y="4037152"/>
                    </a:lnTo>
                    <a:lnTo>
                      <a:pt x="570814" y="4037152"/>
                    </a:lnTo>
                    <a:lnTo>
                      <a:pt x="569595" y="3104007"/>
                    </a:lnTo>
                    <a:lnTo>
                      <a:pt x="0" y="2940939"/>
                    </a:lnTo>
                    <a:lnTo>
                      <a:pt x="515264" y="2019452"/>
                    </a:lnTo>
                    <a:cubicBezTo>
                      <a:pt x="483184" y="1810893"/>
                      <a:pt x="488518" y="1603324"/>
                      <a:pt x="531266" y="1401927"/>
                    </a:cubicBezTo>
                    <a:cubicBezTo>
                      <a:pt x="704545" y="586359"/>
                      <a:pt x="1424102" y="0"/>
                      <a:pt x="2247214" y="0"/>
                    </a:cubicBez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a:noFill/>
                <a:prstDash val="solid"/>
                <a:miter/>
              </a:ln>
            </p:spPr>
            <p:txBody>
              <a:bodyPr rtlCol="0" anchor="ctr"/>
              <a:lstStyle/>
              <a:p>
                <a:endParaRPr lang="en-US" sz="1200"/>
              </a:p>
            </p:txBody>
          </p:sp>
          <p:sp>
            <p:nvSpPr>
              <p:cNvPr id="57" name="Rectangle 56">
                <a:extLst>
                  <a:ext uri="{FF2B5EF4-FFF2-40B4-BE49-F238E27FC236}">
                    <a16:creationId xmlns:a16="http://schemas.microsoft.com/office/drawing/2014/main" id="{083DE91A-3CAB-FF4E-8A3B-A7B1BED2B4DC}"/>
                  </a:ext>
                </a:extLst>
              </p:cNvPr>
              <p:cNvSpPr/>
              <p:nvPr/>
            </p:nvSpPr>
            <p:spPr>
              <a:xfrm>
                <a:off x="1695441" y="4057196"/>
                <a:ext cx="686422" cy="485967"/>
              </a:xfrm>
              <a:prstGeom prst="rect">
                <a:avLst/>
              </a:prstGeom>
            </p:spPr>
            <p:txBody>
              <a:bodyPr wrap="square">
                <a:spAutoFit/>
              </a:bodyPr>
              <a:lstStyle/>
              <a:p>
                <a:pPr algn="ctr">
                  <a:lnSpc>
                    <a:spcPct val="150000"/>
                  </a:lnSpc>
                </a:pPr>
                <a:r>
                  <a:rPr lang="en-US" sz="900" dirty="0">
                    <a:solidFill>
                      <a:schemeClr val="tx2"/>
                    </a:solidFill>
                    <a:latin typeface="Source Sans Pro Light" panose="020B0403030403020204" pitchFamily="34" charset="0"/>
                  </a:rPr>
                  <a:t>Define the Campaign</a:t>
                </a:r>
                <a:r>
                  <a:rPr lang="en-US" sz="500" dirty="0">
                    <a:solidFill>
                      <a:schemeClr val="tx2"/>
                    </a:solidFill>
                    <a:latin typeface="Source Sans Pro Light" panose="020B0403030403020204" pitchFamily="34" charset="0"/>
                  </a:rPr>
                  <a:t>.</a:t>
                </a:r>
                <a:endParaRPr lang="en-US" sz="500" dirty="0">
                  <a:solidFill>
                    <a:schemeClr val="tx2"/>
                  </a:solidFill>
                  <a:latin typeface="Source Sans Pro Light" panose="020B0403030403020204" pitchFamily="34" charset="0"/>
                  <a:ea typeface="Roboto Light" panose="02000000000000000000" pitchFamily="2" charset="0"/>
                  <a:cs typeface="Roboto Light" panose="02000000000000000000" pitchFamily="2" charset="0"/>
                </a:endParaRPr>
              </a:p>
            </p:txBody>
          </p:sp>
        </p:grpSp>
      </p:grpSp>
      <p:grpSp>
        <p:nvGrpSpPr>
          <p:cNvPr id="75" name="Group 74">
            <a:extLst>
              <a:ext uri="{FF2B5EF4-FFF2-40B4-BE49-F238E27FC236}">
                <a16:creationId xmlns:a16="http://schemas.microsoft.com/office/drawing/2014/main" id="{13A023F1-7C0E-B74B-9187-3111E539357E}"/>
              </a:ext>
            </a:extLst>
          </p:cNvPr>
          <p:cNvGrpSpPr/>
          <p:nvPr/>
        </p:nvGrpSpPr>
        <p:grpSpPr>
          <a:xfrm>
            <a:off x="2664137" y="1548836"/>
            <a:ext cx="1967786" cy="1972992"/>
            <a:chOff x="2664137" y="1548836"/>
            <a:chExt cx="1967786" cy="1972992"/>
          </a:xfrm>
        </p:grpSpPr>
        <p:sp>
          <p:nvSpPr>
            <p:cNvPr id="5" name="Freeform 6">
              <a:extLst>
                <a:ext uri="{FF2B5EF4-FFF2-40B4-BE49-F238E27FC236}">
                  <a16:creationId xmlns:a16="http://schemas.microsoft.com/office/drawing/2014/main" id="{A990D4EF-0E11-D14A-A521-06B34FE92C14}"/>
                </a:ext>
              </a:extLst>
            </p:cNvPr>
            <p:cNvSpPr>
              <a:spLocks noEditPoints="1"/>
            </p:cNvSpPr>
            <p:nvPr/>
          </p:nvSpPr>
          <p:spPr bwMode="auto">
            <a:xfrm>
              <a:off x="2664137" y="1548836"/>
              <a:ext cx="1967786" cy="1972992"/>
            </a:xfrm>
            <a:custGeom>
              <a:avLst/>
              <a:gdLst>
                <a:gd name="T0" fmla="*/ 576 w 614"/>
                <a:gd name="T1" fmla="*/ 509 h 615"/>
                <a:gd name="T2" fmla="*/ 537 w 614"/>
                <a:gd name="T3" fmla="*/ 470 h 615"/>
                <a:gd name="T4" fmla="*/ 506 w 614"/>
                <a:gd name="T5" fmla="*/ 110 h 615"/>
                <a:gd name="T6" fmla="*/ 109 w 614"/>
                <a:gd name="T7" fmla="*/ 110 h 615"/>
                <a:gd name="T8" fmla="*/ 109 w 614"/>
                <a:gd name="T9" fmla="*/ 506 h 615"/>
                <a:gd name="T10" fmla="*/ 469 w 614"/>
                <a:gd name="T11" fmla="*/ 537 h 615"/>
                <a:gd name="T12" fmla="*/ 509 w 614"/>
                <a:gd name="T13" fmla="*/ 577 h 615"/>
                <a:gd name="T14" fmla="*/ 478 w 614"/>
                <a:gd name="T15" fmla="*/ 607 h 615"/>
                <a:gd name="T16" fmla="*/ 589 w 614"/>
                <a:gd name="T17" fmla="*/ 590 h 615"/>
                <a:gd name="T18" fmla="*/ 607 w 614"/>
                <a:gd name="T19" fmla="*/ 478 h 615"/>
                <a:gd name="T20" fmla="*/ 576 w 614"/>
                <a:gd name="T21" fmla="*/ 509 h 615"/>
                <a:gd name="T22" fmla="*/ 471 w 614"/>
                <a:gd name="T23" fmla="*/ 471 h 615"/>
                <a:gd name="T24" fmla="*/ 144 w 614"/>
                <a:gd name="T25" fmla="*/ 471 h 615"/>
                <a:gd name="T26" fmla="*/ 144 w 614"/>
                <a:gd name="T27" fmla="*/ 145 h 615"/>
                <a:gd name="T28" fmla="*/ 471 w 614"/>
                <a:gd name="T29" fmla="*/ 145 h 615"/>
                <a:gd name="T30" fmla="*/ 471 w 614"/>
                <a:gd name="T31" fmla="*/ 47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4" h="615">
                  <a:moveTo>
                    <a:pt x="576" y="509"/>
                  </a:moveTo>
                  <a:cubicBezTo>
                    <a:pt x="537" y="470"/>
                    <a:pt x="537" y="470"/>
                    <a:pt x="537" y="470"/>
                  </a:cubicBezTo>
                  <a:cubicBezTo>
                    <a:pt x="614" y="360"/>
                    <a:pt x="604" y="208"/>
                    <a:pt x="506" y="110"/>
                  </a:cubicBezTo>
                  <a:cubicBezTo>
                    <a:pt x="396" y="0"/>
                    <a:pt x="219" y="0"/>
                    <a:pt x="109" y="110"/>
                  </a:cubicBezTo>
                  <a:cubicBezTo>
                    <a:pt x="0" y="219"/>
                    <a:pt x="0" y="397"/>
                    <a:pt x="109" y="506"/>
                  </a:cubicBezTo>
                  <a:cubicBezTo>
                    <a:pt x="207" y="604"/>
                    <a:pt x="360" y="615"/>
                    <a:pt x="469" y="537"/>
                  </a:cubicBezTo>
                  <a:cubicBezTo>
                    <a:pt x="509" y="577"/>
                    <a:pt x="509" y="577"/>
                    <a:pt x="509" y="577"/>
                  </a:cubicBezTo>
                  <a:cubicBezTo>
                    <a:pt x="478" y="607"/>
                    <a:pt x="478" y="607"/>
                    <a:pt x="478" y="607"/>
                  </a:cubicBezTo>
                  <a:cubicBezTo>
                    <a:pt x="589" y="590"/>
                    <a:pt x="589" y="590"/>
                    <a:pt x="589" y="590"/>
                  </a:cubicBezTo>
                  <a:cubicBezTo>
                    <a:pt x="607" y="478"/>
                    <a:pt x="607" y="478"/>
                    <a:pt x="607" y="478"/>
                  </a:cubicBezTo>
                  <a:lnTo>
                    <a:pt x="576" y="509"/>
                  </a:lnTo>
                  <a:close/>
                  <a:moveTo>
                    <a:pt x="471" y="471"/>
                  </a:moveTo>
                  <a:cubicBezTo>
                    <a:pt x="381" y="561"/>
                    <a:pt x="235" y="561"/>
                    <a:pt x="144" y="471"/>
                  </a:cubicBezTo>
                  <a:cubicBezTo>
                    <a:pt x="54" y="381"/>
                    <a:pt x="54" y="235"/>
                    <a:pt x="144" y="145"/>
                  </a:cubicBezTo>
                  <a:cubicBezTo>
                    <a:pt x="235" y="55"/>
                    <a:pt x="381" y="55"/>
                    <a:pt x="471" y="145"/>
                  </a:cubicBezTo>
                  <a:cubicBezTo>
                    <a:pt x="561" y="235"/>
                    <a:pt x="561" y="381"/>
                    <a:pt x="471" y="471"/>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443F471B-BFC3-B944-8E82-1AAE0F8DD4FB}"/>
                </a:ext>
              </a:extLst>
            </p:cNvPr>
            <p:cNvSpPr>
              <a:spLocks/>
            </p:cNvSpPr>
            <p:nvPr/>
          </p:nvSpPr>
          <p:spPr bwMode="auto">
            <a:xfrm>
              <a:off x="3048064" y="1934064"/>
              <a:ext cx="1202536" cy="1206441"/>
            </a:xfrm>
            <a:custGeom>
              <a:avLst/>
              <a:gdLst>
                <a:gd name="T0" fmla="*/ 374 w 375"/>
                <a:gd name="T1" fmla="*/ 191 h 376"/>
                <a:gd name="T2" fmla="*/ 184 w 375"/>
                <a:gd name="T3" fmla="*/ 374 h 376"/>
                <a:gd name="T4" fmla="*/ 1 w 375"/>
                <a:gd name="T5" fmla="*/ 185 h 376"/>
                <a:gd name="T6" fmla="*/ 191 w 375"/>
                <a:gd name="T7" fmla="*/ 2 h 376"/>
                <a:gd name="T8" fmla="*/ 374 w 375"/>
                <a:gd name="T9" fmla="*/ 191 h 376"/>
              </a:gdLst>
              <a:ahLst/>
              <a:cxnLst>
                <a:cxn ang="0">
                  <a:pos x="T0" y="T1"/>
                </a:cxn>
                <a:cxn ang="0">
                  <a:pos x="T2" y="T3"/>
                </a:cxn>
                <a:cxn ang="0">
                  <a:pos x="T4" y="T5"/>
                </a:cxn>
                <a:cxn ang="0">
                  <a:pos x="T6" y="T7"/>
                </a:cxn>
                <a:cxn ang="0">
                  <a:pos x="T8" y="T9"/>
                </a:cxn>
              </a:cxnLst>
              <a:rect l="0" t="0" r="r" b="b"/>
              <a:pathLst>
                <a:path w="375" h="376">
                  <a:moveTo>
                    <a:pt x="374" y="191"/>
                  </a:moveTo>
                  <a:cubicBezTo>
                    <a:pt x="372" y="294"/>
                    <a:pt x="287" y="376"/>
                    <a:pt x="184" y="374"/>
                  </a:cubicBezTo>
                  <a:cubicBezTo>
                    <a:pt x="82" y="372"/>
                    <a:pt x="0" y="288"/>
                    <a:pt x="1" y="185"/>
                  </a:cubicBezTo>
                  <a:cubicBezTo>
                    <a:pt x="3" y="82"/>
                    <a:pt x="88" y="0"/>
                    <a:pt x="191" y="2"/>
                  </a:cubicBezTo>
                  <a:cubicBezTo>
                    <a:pt x="293" y="4"/>
                    <a:pt x="375" y="88"/>
                    <a:pt x="374" y="19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1" name="Group 60">
              <a:extLst>
                <a:ext uri="{FF2B5EF4-FFF2-40B4-BE49-F238E27FC236}">
                  <a16:creationId xmlns:a16="http://schemas.microsoft.com/office/drawing/2014/main" id="{02F90746-0C7A-9049-A709-3FAD63E411A7}"/>
                </a:ext>
              </a:extLst>
            </p:cNvPr>
            <p:cNvGrpSpPr/>
            <p:nvPr/>
          </p:nvGrpSpPr>
          <p:grpSpPr>
            <a:xfrm>
              <a:off x="3335852" y="2240716"/>
              <a:ext cx="686422" cy="728018"/>
              <a:chOff x="3335614" y="2223044"/>
              <a:chExt cx="686422" cy="728018"/>
            </a:xfrm>
          </p:grpSpPr>
          <p:sp>
            <p:nvSpPr>
              <p:cNvPr id="59" name="Freeform: Shape 44">
                <a:extLst>
                  <a:ext uri="{FF2B5EF4-FFF2-40B4-BE49-F238E27FC236}">
                    <a16:creationId xmlns:a16="http://schemas.microsoft.com/office/drawing/2014/main" id="{2C72C96E-9B42-C344-8B8C-E1355379001A}"/>
                  </a:ext>
                </a:extLst>
              </p:cNvPr>
              <p:cNvSpPr>
                <a:spLocks noChangeAspect="1"/>
              </p:cNvSpPr>
              <p:nvPr/>
            </p:nvSpPr>
            <p:spPr>
              <a:xfrm>
                <a:off x="3570169" y="2223044"/>
                <a:ext cx="207564" cy="216000"/>
              </a:xfrm>
              <a:custGeom>
                <a:avLst/>
                <a:gdLst>
                  <a:gd name="connsiteX0" fmla="*/ 1676418 w 4686339"/>
                  <a:gd name="connsiteY0" fmla="*/ 4057640 h 4876799"/>
                  <a:gd name="connsiteX1" fmla="*/ 1743782 w 4686339"/>
                  <a:gd name="connsiteY1" fmla="*/ 4085517 h 4876799"/>
                  <a:gd name="connsiteX2" fmla="*/ 1743782 w 4686339"/>
                  <a:gd name="connsiteY2" fmla="*/ 4220244 h 4876799"/>
                  <a:gd name="connsiteX3" fmla="*/ 1115132 w 4686339"/>
                  <a:gd name="connsiteY3" fmla="*/ 4848894 h 4876799"/>
                  <a:gd name="connsiteX4" fmla="*/ 980405 w 4686339"/>
                  <a:gd name="connsiteY4" fmla="*/ 4848894 h 4876799"/>
                  <a:gd name="connsiteX5" fmla="*/ 980405 w 4686339"/>
                  <a:gd name="connsiteY5" fmla="*/ 4714204 h 4876799"/>
                  <a:gd name="connsiteX6" fmla="*/ 1609055 w 4686339"/>
                  <a:gd name="connsiteY6" fmla="*/ 4085517 h 4876799"/>
                  <a:gd name="connsiteX7" fmla="*/ 1676418 w 4686339"/>
                  <a:gd name="connsiteY7" fmla="*/ 4057640 h 4876799"/>
                  <a:gd name="connsiteX8" fmla="*/ 723918 w 4686339"/>
                  <a:gd name="connsiteY8" fmla="*/ 4057640 h 4876799"/>
                  <a:gd name="connsiteX9" fmla="*/ 791282 w 4686339"/>
                  <a:gd name="connsiteY9" fmla="*/ 4085517 h 4876799"/>
                  <a:gd name="connsiteX10" fmla="*/ 791282 w 4686339"/>
                  <a:gd name="connsiteY10" fmla="*/ 4220244 h 4876799"/>
                  <a:gd name="connsiteX11" fmla="*/ 162594 w 4686339"/>
                  <a:gd name="connsiteY11" fmla="*/ 4848894 h 4876799"/>
                  <a:gd name="connsiteX12" fmla="*/ 27905 w 4686339"/>
                  <a:gd name="connsiteY12" fmla="*/ 4848894 h 4876799"/>
                  <a:gd name="connsiteX13" fmla="*/ 27905 w 4686339"/>
                  <a:gd name="connsiteY13" fmla="*/ 4714167 h 4876799"/>
                  <a:gd name="connsiteX14" fmla="*/ 656555 w 4686339"/>
                  <a:gd name="connsiteY14" fmla="*/ 4085517 h 4876799"/>
                  <a:gd name="connsiteX15" fmla="*/ 723918 w 4686339"/>
                  <a:gd name="connsiteY15" fmla="*/ 4057640 h 4876799"/>
                  <a:gd name="connsiteX16" fmla="*/ 723918 w 4686339"/>
                  <a:gd name="connsiteY16" fmla="*/ 3105112 h 4876799"/>
                  <a:gd name="connsiteX17" fmla="*/ 791282 w 4686339"/>
                  <a:gd name="connsiteY17" fmla="*/ 3133017 h 4876799"/>
                  <a:gd name="connsiteX18" fmla="*/ 791282 w 4686339"/>
                  <a:gd name="connsiteY18" fmla="*/ 3267744 h 4876799"/>
                  <a:gd name="connsiteX19" fmla="*/ 162594 w 4686339"/>
                  <a:gd name="connsiteY19" fmla="*/ 3896394 h 4876799"/>
                  <a:gd name="connsiteX20" fmla="*/ 27905 w 4686339"/>
                  <a:gd name="connsiteY20" fmla="*/ 3896394 h 4876799"/>
                  <a:gd name="connsiteX21" fmla="*/ 27905 w 4686339"/>
                  <a:gd name="connsiteY21" fmla="*/ 3761667 h 4876799"/>
                  <a:gd name="connsiteX22" fmla="*/ 656555 w 4686339"/>
                  <a:gd name="connsiteY22" fmla="*/ 3133017 h 4876799"/>
                  <a:gd name="connsiteX23" fmla="*/ 723918 w 4686339"/>
                  <a:gd name="connsiteY23" fmla="*/ 3105112 h 4876799"/>
                  <a:gd name="connsiteX24" fmla="*/ 2254932 w 4686339"/>
                  <a:gd name="connsiteY24" fmla="*/ 2409080 h 4876799"/>
                  <a:gd name="connsiteX25" fmla="*/ 1764134 w 4686339"/>
                  <a:gd name="connsiteY25" fmla="*/ 3145258 h 4876799"/>
                  <a:gd name="connsiteX26" fmla="*/ 2535362 w 4686339"/>
                  <a:gd name="connsiteY26" fmla="*/ 2759607 h 4876799"/>
                  <a:gd name="connsiteX27" fmla="*/ 3716052 w 4686339"/>
                  <a:gd name="connsiteY27" fmla="*/ 1956680 h 4876799"/>
                  <a:gd name="connsiteX28" fmla="*/ 3796122 w 4686339"/>
                  <a:gd name="connsiteY28" fmla="*/ 2065027 h 4876799"/>
                  <a:gd name="connsiteX29" fmla="*/ 3610124 w 4686339"/>
                  <a:gd name="connsiteY29" fmla="*/ 3305472 h 4876799"/>
                  <a:gd name="connsiteX30" fmla="*/ 3501777 w 4686339"/>
                  <a:gd name="connsiteY30" fmla="*/ 3385541 h 4876799"/>
                  <a:gd name="connsiteX31" fmla="*/ 3421708 w 4686339"/>
                  <a:gd name="connsiteY31" fmla="*/ 3277194 h 4876799"/>
                  <a:gd name="connsiteX32" fmla="*/ 3607743 w 4686339"/>
                  <a:gd name="connsiteY32" fmla="*/ 2036749 h 4876799"/>
                  <a:gd name="connsiteX33" fmla="*/ 3716052 w 4686339"/>
                  <a:gd name="connsiteY33" fmla="*/ 1956680 h 4876799"/>
                  <a:gd name="connsiteX34" fmla="*/ 3771937 w 4686339"/>
                  <a:gd name="connsiteY34" fmla="*/ 1581112 h 4876799"/>
                  <a:gd name="connsiteX35" fmla="*/ 3867187 w 4686339"/>
                  <a:gd name="connsiteY35" fmla="*/ 1676362 h 4876799"/>
                  <a:gd name="connsiteX36" fmla="*/ 3771937 w 4686339"/>
                  <a:gd name="connsiteY36" fmla="*/ 1771612 h 4876799"/>
                  <a:gd name="connsiteX37" fmla="*/ 3676687 w 4686339"/>
                  <a:gd name="connsiteY37" fmla="*/ 1676362 h 4876799"/>
                  <a:gd name="connsiteX38" fmla="*/ 3771937 w 4686339"/>
                  <a:gd name="connsiteY38" fmla="*/ 1581112 h 4876799"/>
                  <a:gd name="connsiteX39" fmla="*/ 3596506 w 4686339"/>
                  <a:gd name="connsiteY39" fmla="*/ 879573 h 4876799"/>
                  <a:gd name="connsiteX40" fmla="*/ 1764730 w 4686339"/>
                  <a:gd name="connsiteY40" fmla="*/ 2112763 h 4876799"/>
                  <a:gd name="connsiteX41" fmla="*/ 1639602 w 4686339"/>
                  <a:gd name="connsiteY41" fmla="*/ 2988654 h 4876799"/>
                  <a:gd name="connsiteX42" fmla="*/ 2168686 w 4686339"/>
                  <a:gd name="connsiteY42" fmla="*/ 2195065 h 4876799"/>
                  <a:gd name="connsiteX43" fmla="*/ 2169691 w 4686339"/>
                  <a:gd name="connsiteY43" fmla="*/ 2193688 h 4876799"/>
                  <a:gd name="connsiteX44" fmla="*/ 2173151 w 4686339"/>
                  <a:gd name="connsiteY44" fmla="*/ 2189037 h 4876799"/>
                  <a:gd name="connsiteX45" fmla="*/ 2175718 w 4686339"/>
                  <a:gd name="connsiteY45" fmla="*/ 2185875 h 4876799"/>
                  <a:gd name="connsiteX46" fmla="*/ 2178881 w 4686339"/>
                  <a:gd name="connsiteY46" fmla="*/ 2182377 h 4876799"/>
                  <a:gd name="connsiteX47" fmla="*/ 2182453 w 4686339"/>
                  <a:gd name="connsiteY47" fmla="*/ 2178768 h 4876799"/>
                  <a:gd name="connsiteX48" fmla="*/ 2183495 w 4686339"/>
                  <a:gd name="connsiteY48" fmla="*/ 2177727 h 4876799"/>
                  <a:gd name="connsiteX49" fmla="*/ 3994733 w 4686339"/>
                  <a:gd name="connsiteY49" fmla="*/ 381855 h 4876799"/>
                  <a:gd name="connsiteX50" fmla="*/ 445219 w 4686339"/>
                  <a:gd name="connsiteY50" fmla="*/ 1493936 h 4876799"/>
                  <a:gd name="connsiteX51" fmla="*/ 1663936 w 4686339"/>
                  <a:gd name="connsiteY51" fmla="*/ 1950950 h 4876799"/>
                  <a:gd name="connsiteX52" fmla="*/ 4439729 w 4686339"/>
                  <a:gd name="connsiteY52" fmla="*/ 363586 h 4876799"/>
                  <a:gd name="connsiteX53" fmla="*/ 2377864 w 4686339"/>
                  <a:gd name="connsiteY53" fmla="*/ 2257833 h 4876799"/>
                  <a:gd name="connsiteX54" fmla="*/ 3718917 w 4686339"/>
                  <a:gd name="connsiteY54" fmla="*/ 3934159 h 4876799"/>
                  <a:gd name="connsiteX55" fmla="*/ 4603515 w 4686339"/>
                  <a:gd name="connsiteY55" fmla="*/ 743 h 4876799"/>
                  <a:gd name="connsiteX56" fmla="*/ 4663716 w 4686339"/>
                  <a:gd name="connsiteY56" fmla="*/ 33522 h 4876799"/>
                  <a:gd name="connsiteX57" fmla="*/ 4663716 w 4686339"/>
                  <a:gd name="connsiteY57" fmla="*/ 33560 h 4876799"/>
                  <a:gd name="connsiteX58" fmla="*/ 4663790 w 4686339"/>
                  <a:gd name="connsiteY58" fmla="*/ 33597 h 4876799"/>
                  <a:gd name="connsiteX59" fmla="*/ 4684291 w 4686339"/>
                  <a:gd name="connsiteY59" fmla="*/ 114894 h 4876799"/>
                  <a:gd name="connsiteX60" fmla="*/ 3865327 w 4686339"/>
                  <a:gd name="connsiteY60" fmla="*/ 4171726 h 4876799"/>
                  <a:gd name="connsiteX61" fmla="*/ 3697560 w 4686339"/>
                  <a:gd name="connsiteY61" fmla="*/ 4212393 h 4876799"/>
                  <a:gd name="connsiteX62" fmla="*/ 2657066 w 4686339"/>
                  <a:gd name="connsiteY62" fmla="*/ 2911747 h 4876799"/>
                  <a:gd name="connsiteX63" fmla="*/ 1528539 w 4686339"/>
                  <a:gd name="connsiteY63" fmla="*/ 3476066 h 4876799"/>
                  <a:gd name="connsiteX64" fmla="*/ 1391543 w 4686339"/>
                  <a:gd name="connsiteY64" fmla="*/ 3378770 h 4876799"/>
                  <a:gd name="connsiteX65" fmla="*/ 1391617 w 4686339"/>
                  <a:gd name="connsiteY65" fmla="*/ 3377393 h 4876799"/>
                  <a:gd name="connsiteX66" fmla="*/ 1571290 w 4686339"/>
                  <a:gd name="connsiteY66" fmla="*/ 2119684 h 4876799"/>
                  <a:gd name="connsiteX67" fmla="*/ 118951 w 4686339"/>
                  <a:gd name="connsiteY67" fmla="*/ 1575047 h 4876799"/>
                  <a:gd name="connsiteX68" fmla="*/ 123937 w 4686339"/>
                  <a:gd name="connsiteY68" fmla="*/ 1394965 h 4876799"/>
                  <a:gd name="connsiteX69" fmla="*/ 4560838 w 4686339"/>
                  <a:gd name="connsiteY69" fmla="*/ 4873 h 4876799"/>
                  <a:gd name="connsiteX70" fmla="*/ 4603515 w 4686339"/>
                  <a:gd name="connsiteY70" fmla="*/ 743 h 487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686339" h="4876799">
                    <a:moveTo>
                      <a:pt x="1676418" y="4057640"/>
                    </a:moveTo>
                    <a:cubicBezTo>
                      <a:pt x="1700799" y="4057640"/>
                      <a:pt x="1725179" y="4066932"/>
                      <a:pt x="1743782" y="4085517"/>
                    </a:cubicBezTo>
                    <a:cubicBezTo>
                      <a:pt x="1780989" y="4122724"/>
                      <a:pt x="1780989" y="4183037"/>
                      <a:pt x="1743782" y="4220244"/>
                    </a:cubicBezTo>
                    <a:lnTo>
                      <a:pt x="1115132" y="4848894"/>
                    </a:lnTo>
                    <a:cubicBezTo>
                      <a:pt x="1077925" y="4886101"/>
                      <a:pt x="1017612" y="4886101"/>
                      <a:pt x="980405" y="4848894"/>
                    </a:cubicBezTo>
                    <a:cubicBezTo>
                      <a:pt x="943198" y="4811687"/>
                      <a:pt x="943198" y="4751374"/>
                      <a:pt x="980405" y="4714204"/>
                    </a:cubicBezTo>
                    <a:lnTo>
                      <a:pt x="1609055" y="4085517"/>
                    </a:lnTo>
                    <a:cubicBezTo>
                      <a:pt x="1627658" y="4066932"/>
                      <a:pt x="1652038" y="4057640"/>
                      <a:pt x="1676418" y="4057640"/>
                    </a:cubicBezTo>
                    <a:close/>
                    <a:moveTo>
                      <a:pt x="723918" y="4057640"/>
                    </a:moveTo>
                    <a:cubicBezTo>
                      <a:pt x="748298" y="4057640"/>
                      <a:pt x="772678" y="4066932"/>
                      <a:pt x="791282" y="4085517"/>
                    </a:cubicBezTo>
                    <a:cubicBezTo>
                      <a:pt x="828452" y="4122724"/>
                      <a:pt x="828452" y="4183037"/>
                      <a:pt x="791282" y="4220244"/>
                    </a:cubicBezTo>
                    <a:lnTo>
                      <a:pt x="162594" y="4848894"/>
                    </a:lnTo>
                    <a:cubicBezTo>
                      <a:pt x="125387" y="4886064"/>
                      <a:pt x="65112" y="4886101"/>
                      <a:pt x="27905" y="4848894"/>
                    </a:cubicBezTo>
                    <a:cubicBezTo>
                      <a:pt x="-9302" y="4811687"/>
                      <a:pt x="-9302" y="4751374"/>
                      <a:pt x="27905" y="4714167"/>
                    </a:cubicBezTo>
                    <a:lnTo>
                      <a:pt x="656555" y="4085517"/>
                    </a:lnTo>
                    <a:cubicBezTo>
                      <a:pt x="675158" y="4066932"/>
                      <a:pt x="699538" y="4057640"/>
                      <a:pt x="723918" y="4057640"/>
                    </a:cubicBezTo>
                    <a:close/>
                    <a:moveTo>
                      <a:pt x="723918" y="3105112"/>
                    </a:moveTo>
                    <a:cubicBezTo>
                      <a:pt x="748298" y="3105112"/>
                      <a:pt x="772678" y="3114414"/>
                      <a:pt x="791282" y="3133017"/>
                    </a:cubicBezTo>
                    <a:cubicBezTo>
                      <a:pt x="828452" y="3170224"/>
                      <a:pt x="828452" y="3230537"/>
                      <a:pt x="791282" y="3267744"/>
                    </a:cubicBezTo>
                    <a:lnTo>
                      <a:pt x="162594" y="3896394"/>
                    </a:lnTo>
                    <a:cubicBezTo>
                      <a:pt x="125387" y="3933564"/>
                      <a:pt x="65112" y="3933564"/>
                      <a:pt x="27905" y="3896394"/>
                    </a:cubicBezTo>
                    <a:cubicBezTo>
                      <a:pt x="-9302" y="3859187"/>
                      <a:pt x="-9302" y="3798874"/>
                      <a:pt x="27905" y="3761667"/>
                    </a:cubicBezTo>
                    <a:lnTo>
                      <a:pt x="656555" y="3133017"/>
                    </a:lnTo>
                    <a:cubicBezTo>
                      <a:pt x="675158" y="3114414"/>
                      <a:pt x="699538" y="3105112"/>
                      <a:pt x="723918" y="3105112"/>
                    </a:cubicBezTo>
                    <a:close/>
                    <a:moveTo>
                      <a:pt x="2254932" y="2409080"/>
                    </a:moveTo>
                    <a:lnTo>
                      <a:pt x="1764134" y="3145258"/>
                    </a:lnTo>
                    <a:lnTo>
                      <a:pt x="2535362" y="2759607"/>
                    </a:lnTo>
                    <a:close/>
                    <a:moveTo>
                      <a:pt x="3716052" y="1956680"/>
                    </a:moveTo>
                    <a:cubicBezTo>
                      <a:pt x="3768105" y="1964493"/>
                      <a:pt x="3803935" y="2013011"/>
                      <a:pt x="3796122" y="2065027"/>
                    </a:cubicBezTo>
                    <a:lnTo>
                      <a:pt x="3610124" y="3305472"/>
                    </a:lnTo>
                    <a:cubicBezTo>
                      <a:pt x="3602310" y="3357524"/>
                      <a:pt x="3553793" y="3393318"/>
                      <a:pt x="3501777" y="3385541"/>
                    </a:cubicBezTo>
                    <a:cubicBezTo>
                      <a:pt x="3449762" y="3377728"/>
                      <a:pt x="3413894" y="3329247"/>
                      <a:pt x="3421708" y="3277194"/>
                    </a:cubicBezTo>
                    <a:lnTo>
                      <a:pt x="3607743" y="2036749"/>
                    </a:lnTo>
                    <a:cubicBezTo>
                      <a:pt x="3615556" y="1984734"/>
                      <a:pt x="3664000" y="1948941"/>
                      <a:pt x="3716052" y="1956680"/>
                    </a:cubicBezTo>
                    <a:close/>
                    <a:moveTo>
                      <a:pt x="3771937" y="1581112"/>
                    </a:moveTo>
                    <a:cubicBezTo>
                      <a:pt x="3824510" y="1581112"/>
                      <a:pt x="3867187" y="1623788"/>
                      <a:pt x="3867187" y="1676362"/>
                    </a:cubicBezTo>
                    <a:cubicBezTo>
                      <a:pt x="3867187" y="1728935"/>
                      <a:pt x="3824510" y="1771612"/>
                      <a:pt x="3771937" y="1771612"/>
                    </a:cubicBezTo>
                    <a:cubicBezTo>
                      <a:pt x="3719363" y="1771612"/>
                      <a:pt x="3676687" y="1728935"/>
                      <a:pt x="3676687" y="1676362"/>
                    </a:cubicBezTo>
                    <a:cubicBezTo>
                      <a:pt x="3676687" y="1623788"/>
                      <a:pt x="3719363" y="1581112"/>
                      <a:pt x="3771937" y="1581112"/>
                    </a:cubicBezTo>
                    <a:close/>
                    <a:moveTo>
                      <a:pt x="3596506" y="879573"/>
                    </a:moveTo>
                    <a:lnTo>
                      <a:pt x="1764730" y="2112763"/>
                    </a:lnTo>
                    <a:lnTo>
                      <a:pt x="1639602" y="2988654"/>
                    </a:lnTo>
                    <a:lnTo>
                      <a:pt x="2168686" y="2195065"/>
                    </a:lnTo>
                    <a:cubicBezTo>
                      <a:pt x="2168984" y="2194581"/>
                      <a:pt x="2169356" y="2194172"/>
                      <a:pt x="2169691" y="2193688"/>
                    </a:cubicBezTo>
                    <a:cubicBezTo>
                      <a:pt x="2170770" y="2192088"/>
                      <a:pt x="2171923" y="2190563"/>
                      <a:pt x="2173151" y="2189037"/>
                    </a:cubicBezTo>
                    <a:cubicBezTo>
                      <a:pt x="2173970" y="2187958"/>
                      <a:pt x="2174826" y="2186917"/>
                      <a:pt x="2175718" y="2185875"/>
                    </a:cubicBezTo>
                    <a:cubicBezTo>
                      <a:pt x="2176723" y="2184684"/>
                      <a:pt x="2177802" y="2183531"/>
                      <a:pt x="2178881" y="2182377"/>
                    </a:cubicBezTo>
                    <a:cubicBezTo>
                      <a:pt x="2180072" y="2181150"/>
                      <a:pt x="2181225" y="2179922"/>
                      <a:pt x="2182453" y="2178768"/>
                    </a:cubicBezTo>
                    <a:cubicBezTo>
                      <a:pt x="2182825" y="2178433"/>
                      <a:pt x="2183123" y="2178061"/>
                      <a:pt x="2183495" y="2177727"/>
                    </a:cubicBezTo>
                    <a:close/>
                    <a:moveTo>
                      <a:pt x="3994733" y="381855"/>
                    </a:moveTo>
                    <a:lnTo>
                      <a:pt x="445219" y="1493936"/>
                    </a:lnTo>
                    <a:lnTo>
                      <a:pt x="1663936" y="1950950"/>
                    </a:lnTo>
                    <a:close/>
                    <a:moveTo>
                      <a:pt x="4439729" y="363586"/>
                    </a:moveTo>
                    <a:lnTo>
                      <a:pt x="2377864" y="2257833"/>
                    </a:lnTo>
                    <a:cubicBezTo>
                      <a:pt x="2435424" y="2329792"/>
                      <a:pt x="3657749" y="3857661"/>
                      <a:pt x="3718917" y="3934159"/>
                    </a:cubicBezTo>
                    <a:close/>
                    <a:moveTo>
                      <a:pt x="4603515" y="743"/>
                    </a:moveTo>
                    <a:cubicBezTo>
                      <a:pt x="4604482" y="1710"/>
                      <a:pt x="4638378" y="3720"/>
                      <a:pt x="4663716" y="33522"/>
                    </a:cubicBezTo>
                    <a:lnTo>
                      <a:pt x="4663716" y="33560"/>
                    </a:lnTo>
                    <a:cubicBezTo>
                      <a:pt x="4663753" y="33597"/>
                      <a:pt x="4663753" y="33597"/>
                      <a:pt x="4663790" y="33597"/>
                    </a:cubicBezTo>
                    <a:cubicBezTo>
                      <a:pt x="4682914" y="56182"/>
                      <a:pt x="4690319" y="86170"/>
                      <a:pt x="4684291" y="114894"/>
                    </a:cubicBezTo>
                    <a:lnTo>
                      <a:pt x="3865327" y="4171726"/>
                    </a:lnTo>
                    <a:cubicBezTo>
                      <a:pt x="3849254" y="4251200"/>
                      <a:pt x="3747827" y="4275236"/>
                      <a:pt x="3697560" y="4212393"/>
                    </a:cubicBezTo>
                    <a:lnTo>
                      <a:pt x="2657066" y="2911747"/>
                    </a:lnTo>
                    <a:lnTo>
                      <a:pt x="1528539" y="3476066"/>
                    </a:lnTo>
                    <a:cubicBezTo>
                      <a:pt x="1460041" y="3510296"/>
                      <a:pt x="1381981" y="3453816"/>
                      <a:pt x="1391543" y="3378770"/>
                    </a:cubicBezTo>
                    <a:cubicBezTo>
                      <a:pt x="1391580" y="3378323"/>
                      <a:pt x="1391543" y="3377877"/>
                      <a:pt x="1391617" y="3377393"/>
                    </a:cubicBezTo>
                    <a:lnTo>
                      <a:pt x="1571290" y="2119684"/>
                    </a:lnTo>
                    <a:lnTo>
                      <a:pt x="118951" y="1575047"/>
                    </a:lnTo>
                    <a:cubicBezTo>
                      <a:pt x="34268" y="1543272"/>
                      <a:pt x="37765" y="1421977"/>
                      <a:pt x="123937" y="1394965"/>
                    </a:cubicBezTo>
                    <a:lnTo>
                      <a:pt x="4560838" y="4873"/>
                    </a:lnTo>
                    <a:cubicBezTo>
                      <a:pt x="4576167" y="-299"/>
                      <a:pt x="4589190" y="-745"/>
                      <a:pt x="4603515" y="743"/>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cap="flat">
                <a:noFill/>
                <a:prstDash val="solid"/>
                <a:miter/>
              </a:ln>
            </p:spPr>
            <p:txBody>
              <a:bodyPr rtlCol="0" anchor="ctr"/>
              <a:lstStyle/>
              <a:p>
                <a:endParaRPr lang="en-US" sz="1200"/>
              </a:p>
            </p:txBody>
          </p:sp>
          <p:sp>
            <p:nvSpPr>
              <p:cNvPr id="60" name="Rectangle 59">
                <a:extLst>
                  <a:ext uri="{FF2B5EF4-FFF2-40B4-BE49-F238E27FC236}">
                    <a16:creationId xmlns:a16="http://schemas.microsoft.com/office/drawing/2014/main" id="{46F5F8BB-4C56-184B-A3A8-2A8129BCF50B}"/>
                  </a:ext>
                </a:extLst>
              </p:cNvPr>
              <p:cNvSpPr/>
              <p:nvPr/>
            </p:nvSpPr>
            <p:spPr>
              <a:xfrm>
                <a:off x="3335614" y="2465095"/>
                <a:ext cx="686422" cy="485967"/>
              </a:xfrm>
              <a:prstGeom prst="rect">
                <a:avLst/>
              </a:prstGeom>
            </p:spPr>
            <p:txBody>
              <a:bodyPr wrap="square">
                <a:spAutoFit/>
              </a:bodyPr>
              <a:lstStyle/>
              <a:p>
                <a:pPr algn="ctr">
                  <a:lnSpc>
                    <a:spcPct val="150000"/>
                  </a:lnSpc>
                </a:pPr>
                <a:r>
                  <a:rPr lang="en-US" sz="900" dirty="0">
                    <a:solidFill>
                      <a:schemeClr val="tx2"/>
                    </a:solidFill>
                    <a:latin typeface="Source Sans Pro Light" panose="020B0403030403020204" pitchFamily="34" charset="0"/>
                    <a:ea typeface="Roboto Light" panose="02000000000000000000" pitchFamily="2" charset="0"/>
                    <a:cs typeface="Roboto Light" panose="02000000000000000000" pitchFamily="2" charset="0"/>
                  </a:rPr>
                  <a:t>Add Students</a:t>
                </a:r>
              </a:p>
            </p:txBody>
          </p:sp>
        </p:grpSp>
      </p:grpSp>
      <p:grpSp>
        <p:nvGrpSpPr>
          <p:cNvPr id="76" name="Group 75">
            <a:extLst>
              <a:ext uri="{FF2B5EF4-FFF2-40B4-BE49-F238E27FC236}">
                <a16:creationId xmlns:a16="http://schemas.microsoft.com/office/drawing/2014/main" id="{43DD1571-D33A-D544-AF9B-D2DA132C0117}"/>
              </a:ext>
            </a:extLst>
          </p:cNvPr>
          <p:cNvGrpSpPr/>
          <p:nvPr/>
        </p:nvGrpSpPr>
        <p:grpSpPr>
          <a:xfrm>
            <a:off x="4302657" y="3140505"/>
            <a:ext cx="1967786" cy="1969088"/>
            <a:chOff x="4302657" y="3195164"/>
            <a:chExt cx="1967786" cy="1969088"/>
          </a:xfrm>
        </p:grpSpPr>
        <p:sp>
          <p:nvSpPr>
            <p:cNvPr id="6" name="Freeform 7">
              <a:extLst>
                <a:ext uri="{FF2B5EF4-FFF2-40B4-BE49-F238E27FC236}">
                  <a16:creationId xmlns:a16="http://schemas.microsoft.com/office/drawing/2014/main" id="{05F4D771-52ED-374B-8367-606F2C9FFAB2}"/>
                </a:ext>
              </a:extLst>
            </p:cNvPr>
            <p:cNvSpPr>
              <a:spLocks noEditPoints="1"/>
            </p:cNvSpPr>
            <p:nvPr/>
          </p:nvSpPr>
          <p:spPr bwMode="auto">
            <a:xfrm>
              <a:off x="4302657" y="3195164"/>
              <a:ext cx="1967786" cy="1969088"/>
            </a:xfrm>
            <a:custGeom>
              <a:avLst/>
              <a:gdLst>
                <a:gd name="T0" fmla="*/ 589 w 614"/>
                <a:gd name="T1" fmla="*/ 25 h 614"/>
                <a:gd name="T2" fmla="*/ 469 w 614"/>
                <a:gd name="T3" fmla="*/ 77 h 614"/>
                <a:gd name="T4" fmla="*/ 506 w 614"/>
                <a:gd name="T5" fmla="*/ 505 h 614"/>
                <a:gd name="T6" fmla="*/ 538 w 614"/>
                <a:gd name="T7" fmla="*/ 287 h 614"/>
                <a:gd name="T8" fmla="*/ 537 w 614"/>
                <a:gd name="T9" fmla="*/ 330 h 614"/>
                <a:gd name="T10" fmla="*/ 535 w 614"/>
                <a:gd name="T11" fmla="*/ 345 h 614"/>
                <a:gd name="T12" fmla="*/ 533 w 614"/>
                <a:gd name="T13" fmla="*/ 356 h 614"/>
                <a:gd name="T14" fmla="*/ 521 w 614"/>
                <a:gd name="T15" fmla="*/ 393 h 614"/>
                <a:gd name="T16" fmla="*/ 509 w 614"/>
                <a:gd name="T17" fmla="*/ 418 h 614"/>
                <a:gd name="T18" fmla="*/ 478 w 614"/>
                <a:gd name="T19" fmla="*/ 462 h 614"/>
                <a:gd name="T20" fmla="*/ 459 w 614"/>
                <a:gd name="T21" fmla="*/ 481 h 614"/>
                <a:gd name="T22" fmla="*/ 441 w 614"/>
                <a:gd name="T23" fmla="*/ 494 h 614"/>
                <a:gd name="T24" fmla="*/ 408 w 614"/>
                <a:gd name="T25" fmla="*/ 514 h 614"/>
                <a:gd name="T26" fmla="*/ 387 w 614"/>
                <a:gd name="T27" fmla="*/ 523 h 614"/>
                <a:gd name="T28" fmla="*/ 369 w 614"/>
                <a:gd name="T29" fmla="*/ 529 h 614"/>
                <a:gd name="T30" fmla="*/ 335 w 614"/>
                <a:gd name="T31" fmla="*/ 535 h 614"/>
                <a:gd name="T32" fmla="*/ 288 w 614"/>
                <a:gd name="T33" fmla="*/ 536 h 614"/>
                <a:gd name="T34" fmla="*/ 275 w 614"/>
                <a:gd name="T35" fmla="*/ 534 h 614"/>
                <a:gd name="T36" fmla="*/ 248 w 614"/>
                <a:gd name="T37" fmla="*/ 529 h 614"/>
                <a:gd name="T38" fmla="*/ 237 w 614"/>
                <a:gd name="T39" fmla="*/ 526 h 614"/>
                <a:gd name="T40" fmla="*/ 208 w 614"/>
                <a:gd name="T41" fmla="*/ 514 h 614"/>
                <a:gd name="T42" fmla="*/ 193 w 614"/>
                <a:gd name="T43" fmla="*/ 506 h 614"/>
                <a:gd name="T44" fmla="*/ 152 w 614"/>
                <a:gd name="T45" fmla="*/ 476 h 614"/>
                <a:gd name="T46" fmla="*/ 120 w 614"/>
                <a:gd name="T47" fmla="*/ 440 h 614"/>
                <a:gd name="T48" fmla="*/ 105 w 614"/>
                <a:gd name="T49" fmla="*/ 416 h 614"/>
                <a:gd name="T50" fmla="*/ 97 w 614"/>
                <a:gd name="T51" fmla="*/ 401 h 614"/>
                <a:gd name="T52" fmla="*/ 85 w 614"/>
                <a:gd name="T53" fmla="*/ 366 h 614"/>
                <a:gd name="T54" fmla="*/ 81 w 614"/>
                <a:gd name="T55" fmla="*/ 350 h 614"/>
                <a:gd name="T56" fmla="*/ 79 w 614"/>
                <a:gd name="T57" fmla="*/ 334 h 614"/>
                <a:gd name="T58" fmla="*/ 78 w 614"/>
                <a:gd name="T59" fmla="*/ 323 h 614"/>
                <a:gd name="T60" fmla="*/ 79 w 614"/>
                <a:gd name="T61" fmla="*/ 273 h 614"/>
                <a:gd name="T62" fmla="*/ 89 w 614"/>
                <a:gd name="T63" fmla="*/ 232 h 614"/>
                <a:gd name="T64" fmla="*/ 97 w 614"/>
                <a:gd name="T65" fmla="*/ 211 h 614"/>
                <a:gd name="T66" fmla="*/ 114 w 614"/>
                <a:gd name="T67" fmla="*/ 182 h 614"/>
                <a:gd name="T68" fmla="*/ 126 w 614"/>
                <a:gd name="T69" fmla="*/ 164 h 614"/>
                <a:gd name="T70" fmla="*/ 138 w 614"/>
                <a:gd name="T71" fmla="*/ 151 h 614"/>
                <a:gd name="T72" fmla="*/ 158 w 614"/>
                <a:gd name="T73" fmla="*/ 131 h 614"/>
                <a:gd name="T74" fmla="*/ 191 w 614"/>
                <a:gd name="T75" fmla="*/ 108 h 614"/>
                <a:gd name="T76" fmla="*/ 206 w 614"/>
                <a:gd name="T77" fmla="*/ 99 h 614"/>
                <a:gd name="T78" fmla="*/ 231 w 614"/>
                <a:gd name="T79" fmla="*/ 89 h 614"/>
                <a:gd name="T80" fmla="*/ 248 w 614"/>
                <a:gd name="T81" fmla="*/ 84 h 614"/>
                <a:gd name="T82" fmla="*/ 264 w 614"/>
                <a:gd name="T83" fmla="*/ 80 h 614"/>
                <a:gd name="T84" fmla="*/ 280 w 614"/>
                <a:gd name="T85" fmla="*/ 77 h 614"/>
                <a:gd name="T86" fmla="*/ 327 w 614"/>
                <a:gd name="T87" fmla="*/ 76 h 614"/>
                <a:gd name="T88" fmla="*/ 341 w 614"/>
                <a:gd name="T89" fmla="*/ 78 h 614"/>
                <a:gd name="T90" fmla="*/ 356 w 614"/>
                <a:gd name="T91" fmla="*/ 81 h 614"/>
                <a:gd name="T92" fmla="*/ 383 w 614"/>
                <a:gd name="T93" fmla="*/ 88 h 614"/>
                <a:gd name="T94" fmla="*/ 432 w 614"/>
                <a:gd name="T95" fmla="*/ 112 h 614"/>
                <a:gd name="T96" fmla="*/ 450 w 614"/>
                <a:gd name="T97" fmla="*/ 125 h 614"/>
                <a:gd name="T98" fmla="*/ 463 w 614"/>
                <a:gd name="T99" fmla="*/ 136 h 614"/>
                <a:gd name="T100" fmla="*/ 482 w 614"/>
                <a:gd name="T101" fmla="*/ 155 h 614"/>
                <a:gd name="T102" fmla="*/ 492 w 614"/>
                <a:gd name="T103" fmla="*/ 168 h 614"/>
                <a:gd name="T104" fmla="*/ 512 w 614"/>
                <a:gd name="T105" fmla="*/ 199 h 614"/>
                <a:gd name="T106" fmla="*/ 529 w 614"/>
                <a:gd name="T107" fmla="*/ 241 h 614"/>
                <a:gd name="T108" fmla="*/ 537 w 614"/>
                <a:gd name="T109" fmla="*/ 283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4" h="614">
                  <a:moveTo>
                    <a:pt x="576" y="105"/>
                  </a:moveTo>
                  <a:cubicBezTo>
                    <a:pt x="607" y="136"/>
                    <a:pt x="607" y="136"/>
                    <a:pt x="607" y="136"/>
                  </a:cubicBezTo>
                  <a:cubicBezTo>
                    <a:pt x="589" y="25"/>
                    <a:pt x="589" y="25"/>
                    <a:pt x="589" y="25"/>
                  </a:cubicBezTo>
                  <a:cubicBezTo>
                    <a:pt x="478" y="7"/>
                    <a:pt x="478" y="7"/>
                    <a:pt x="478" y="7"/>
                  </a:cubicBezTo>
                  <a:cubicBezTo>
                    <a:pt x="509" y="37"/>
                    <a:pt x="509" y="37"/>
                    <a:pt x="509" y="37"/>
                  </a:cubicBezTo>
                  <a:cubicBezTo>
                    <a:pt x="469" y="77"/>
                    <a:pt x="469" y="77"/>
                    <a:pt x="469" y="77"/>
                  </a:cubicBezTo>
                  <a:cubicBezTo>
                    <a:pt x="360" y="0"/>
                    <a:pt x="207" y="10"/>
                    <a:pt x="109" y="108"/>
                  </a:cubicBezTo>
                  <a:cubicBezTo>
                    <a:pt x="0" y="217"/>
                    <a:pt x="0" y="395"/>
                    <a:pt x="109" y="505"/>
                  </a:cubicBezTo>
                  <a:cubicBezTo>
                    <a:pt x="219" y="614"/>
                    <a:pt x="397" y="614"/>
                    <a:pt x="506" y="505"/>
                  </a:cubicBezTo>
                  <a:cubicBezTo>
                    <a:pt x="604" y="407"/>
                    <a:pt x="614" y="254"/>
                    <a:pt x="537" y="145"/>
                  </a:cubicBezTo>
                  <a:lnTo>
                    <a:pt x="576" y="105"/>
                  </a:lnTo>
                  <a:close/>
                  <a:moveTo>
                    <a:pt x="538" y="287"/>
                  </a:moveTo>
                  <a:cubicBezTo>
                    <a:pt x="538" y="299"/>
                    <a:pt x="539" y="311"/>
                    <a:pt x="538" y="323"/>
                  </a:cubicBezTo>
                  <a:cubicBezTo>
                    <a:pt x="538" y="324"/>
                    <a:pt x="538" y="325"/>
                    <a:pt x="537" y="326"/>
                  </a:cubicBezTo>
                  <a:cubicBezTo>
                    <a:pt x="537" y="327"/>
                    <a:pt x="537" y="329"/>
                    <a:pt x="537" y="330"/>
                  </a:cubicBezTo>
                  <a:cubicBezTo>
                    <a:pt x="537" y="331"/>
                    <a:pt x="537" y="333"/>
                    <a:pt x="537" y="334"/>
                  </a:cubicBezTo>
                  <a:cubicBezTo>
                    <a:pt x="536" y="336"/>
                    <a:pt x="536" y="337"/>
                    <a:pt x="536" y="339"/>
                  </a:cubicBezTo>
                  <a:cubicBezTo>
                    <a:pt x="536" y="341"/>
                    <a:pt x="535" y="343"/>
                    <a:pt x="535" y="345"/>
                  </a:cubicBezTo>
                  <a:cubicBezTo>
                    <a:pt x="535" y="347"/>
                    <a:pt x="534" y="348"/>
                    <a:pt x="534" y="350"/>
                  </a:cubicBezTo>
                  <a:cubicBezTo>
                    <a:pt x="534" y="352"/>
                    <a:pt x="533" y="354"/>
                    <a:pt x="533" y="356"/>
                  </a:cubicBezTo>
                  <a:cubicBezTo>
                    <a:pt x="533" y="356"/>
                    <a:pt x="533" y="356"/>
                    <a:pt x="533" y="356"/>
                  </a:cubicBezTo>
                  <a:cubicBezTo>
                    <a:pt x="532" y="359"/>
                    <a:pt x="531" y="363"/>
                    <a:pt x="530" y="366"/>
                  </a:cubicBezTo>
                  <a:cubicBezTo>
                    <a:pt x="529" y="372"/>
                    <a:pt x="527" y="377"/>
                    <a:pt x="525" y="382"/>
                  </a:cubicBezTo>
                  <a:cubicBezTo>
                    <a:pt x="524" y="386"/>
                    <a:pt x="523" y="389"/>
                    <a:pt x="521" y="393"/>
                  </a:cubicBezTo>
                  <a:cubicBezTo>
                    <a:pt x="521" y="395"/>
                    <a:pt x="520" y="396"/>
                    <a:pt x="519" y="398"/>
                  </a:cubicBezTo>
                  <a:cubicBezTo>
                    <a:pt x="518" y="402"/>
                    <a:pt x="516" y="405"/>
                    <a:pt x="514" y="408"/>
                  </a:cubicBezTo>
                  <a:cubicBezTo>
                    <a:pt x="513" y="412"/>
                    <a:pt x="511" y="415"/>
                    <a:pt x="509" y="418"/>
                  </a:cubicBezTo>
                  <a:cubicBezTo>
                    <a:pt x="508" y="420"/>
                    <a:pt x="507" y="422"/>
                    <a:pt x="506" y="423"/>
                  </a:cubicBezTo>
                  <a:cubicBezTo>
                    <a:pt x="505" y="425"/>
                    <a:pt x="504" y="427"/>
                    <a:pt x="503" y="428"/>
                  </a:cubicBezTo>
                  <a:cubicBezTo>
                    <a:pt x="496" y="440"/>
                    <a:pt x="488" y="451"/>
                    <a:pt x="478" y="462"/>
                  </a:cubicBezTo>
                  <a:cubicBezTo>
                    <a:pt x="476" y="464"/>
                    <a:pt x="473" y="467"/>
                    <a:pt x="471" y="469"/>
                  </a:cubicBezTo>
                  <a:cubicBezTo>
                    <a:pt x="468" y="472"/>
                    <a:pt x="466" y="474"/>
                    <a:pt x="463" y="476"/>
                  </a:cubicBezTo>
                  <a:cubicBezTo>
                    <a:pt x="462" y="478"/>
                    <a:pt x="460" y="479"/>
                    <a:pt x="459" y="481"/>
                  </a:cubicBezTo>
                  <a:cubicBezTo>
                    <a:pt x="456" y="483"/>
                    <a:pt x="453" y="485"/>
                    <a:pt x="450" y="488"/>
                  </a:cubicBezTo>
                  <a:cubicBezTo>
                    <a:pt x="449" y="489"/>
                    <a:pt x="447" y="490"/>
                    <a:pt x="446" y="491"/>
                  </a:cubicBezTo>
                  <a:cubicBezTo>
                    <a:pt x="444" y="492"/>
                    <a:pt x="443" y="493"/>
                    <a:pt x="441" y="494"/>
                  </a:cubicBezTo>
                  <a:cubicBezTo>
                    <a:pt x="438" y="496"/>
                    <a:pt x="435" y="498"/>
                    <a:pt x="432" y="500"/>
                  </a:cubicBezTo>
                  <a:cubicBezTo>
                    <a:pt x="431" y="501"/>
                    <a:pt x="429" y="502"/>
                    <a:pt x="427" y="503"/>
                  </a:cubicBezTo>
                  <a:cubicBezTo>
                    <a:pt x="421" y="507"/>
                    <a:pt x="414" y="511"/>
                    <a:pt x="408" y="514"/>
                  </a:cubicBezTo>
                  <a:cubicBezTo>
                    <a:pt x="406" y="515"/>
                    <a:pt x="404" y="516"/>
                    <a:pt x="403" y="516"/>
                  </a:cubicBezTo>
                  <a:cubicBezTo>
                    <a:pt x="401" y="517"/>
                    <a:pt x="399" y="518"/>
                    <a:pt x="397" y="519"/>
                  </a:cubicBezTo>
                  <a:cubicBezTo>
                    <a:pt x="394" y="520"/>
                    <a:pt x="390" y="522"/>
                    <a:pt x="387" y="523"/>
                  </a:cubicBezTo>
                  <a:cubicBezTo>
                    <a:pt x="385" y="524"/>
                    <a:pt x="383" y="524"/>
                    <a:pt x="382" y="525"/>
                  </a:cubicBezTo>
                  <a:cubicBezTo>
                    <a:pt x="379" y="526"/>
                    <a:pt x="376" y="526"/>
                    <a:pt x="373" y="527"/>
                  </a:cubicBezTo>
                  <a:cubicBezTo>
                    <a:pt x="369" y="529"/>
                    <a:pt x="369" y="529"/>
                    <a:pt x="369" y="529"/>
                  </a:cubicBezTo>
                  <a:cubicBezTo>
                    <a:pt x="361" y="531"/>
                    <a:pt x="354" y="532"/>
                    <a:pt x="346" y="534"/>
                  </a:cubicBezTo>
                  <a:cubicBezTo>
                    <a:pt x="344" y="534"/>
                    <a:pt x="342" y="534"/>
                    <a:pt x="341" y="534"/>
                  </a:cubicBezTo>
                  <a:cubicBezTo>
                    <a:pt x="339" y="535"/>
                    <a:pt x="337" y="535"/>
                    <a:pt x="335" y="535"/>
                  </a:cubicBezTo>
                  <a:cubicBezTo>
                    <a:pt x="334" y="535"/>
                    <a:pt x="333" y="535"/>
                    <a:pt x="331" y="536"/>
                  </a:cubicBezTo>
                  <a:cubicBezTo>
                    <a:pt x="330" y="536"/>
                    <a:pt x="329" y="536"/>
                    <a:pt x="327" y="536"/>
                  </a:cubicBezTo>
                  <a:cubicBezTo>
                    <a:pt x="314" y="537"/>
                    <a:pt x="301" y="537"/>
                    <a:pt x="288" y="536"/>
                  </a:cubicBezTo>
                  <a:cubicBezTo>
                    <a:pt x="287" y="536"/>
                    <a:pt x="285" y="536"/>
                    <a:pt x="284" y="536"/>
                  </a:cubicBezTo>
                  <a:cubicBezTo>
                    <a:pt x="283" y="535"/>
                    <a:pt x="281" y="535"/>
                    <a:pt x="280" y="535"/>
                  </a:cubicBezTo>
                  <a:cubicBezTo>
                    <a:pt x="278" y="535"/>
                    <a:pt x="276" y="535"/>
                    <a:pt x="275" y="534"/>
                  </a:cubicBezTo>
                  <a:cubicBezTo>
                    <a:pt x="273" y="534"/>
                    <a:pt x="271" y="534"/>
                    <a:pt x="269" y="534"/>
                  </a:cubicBezTo>
                  <a:cubicBezTo>
                    <a:pt x="264" y="533"/>
                    <a:pt x="258" y="532"/>
                    <a:pt x="253" y="530"/>
                  </a:cubicBezTo>
                  <a:cubicBezTo>
                    <a:pt x="251" y="530"/>
                    <a:pt x="249" y="529"/>
                    <a:pt x="248" y="529"/>
                  </a:cubicBezTo>
                  <a:cubicBezTo>
                    <a:pt x="247" y="529"/>
                    <a:pt x="247" y="529"/>
                    <a:pt x="247" y="529"/>
                  </a:cubicBezTo>
                  <a:cubicBezTo>
                    <a:pt x="245" y="528"/>
                    <a:pt x="244" y="528"/>
                    <a:pt x="242" y="527"/>
                  </a:cubicBezTo>
                  <a:cubicBezTo>
                    <a:pt x="240" y="527"/>
                    <a:pt x="239" y="526"/>
                    <a:pt x="237" y="526"/>
                  </a:cubicBezTo>
                  <a:cubicBezTo>
                    <a:pt x="231" y="524"/>
                    <a:pt x="224" y="521"/>
                    <a:pt x="218" y="519"/>
                  </a:cubicBezTo>
                  <a:cubicBezTo>
                    <a:pt x="216" y="518"/>
                    <a:pt x="214" y="517"/>
                    <a:pt x="213" y="516"/>
                  </a:cubicBezTo>
                  <a:cubicBezTo>
                    <a:pt x="211" y="516"/>
                    <a:pt x="209" y="515"/>
                    <a:pt x="208" y="514"/>
                  </a:cubicBezTo>
                  <a:cubicBezTo>
                    <a:pt x="206" y="513"/>
                    <a:pt x="204" y="512"/>
                    <a:pt x="203" y="512"/>
                  </a:cubicBezTo>
                  <a:cubicBezTo>
                    <a:pt x="201" y="511"/>
                    <a:pt x="199" y="510"/>
                    <a:pt x="198" y="509"/>
                  </a:cubicBezTo>
                  <a:cubicBezTo>
                    <a:pt x="196" y="508"/>
                    <a:pt x="195" y="507"/>
                    <a:pt x="193" y="506"/>
                  </a:cubicBezTo>
                  <a:cubicBezTo>
                    <a:pt x="188" y="504"/>
                    <a:pt x="183" y="501"/>
                    <a:pt x="179" y="497"/>
                  </a:cubicBezTo>
                  <a:cubicBezTo>
                    <a:pt x="177" y="496"/>
                    <a:pt x="176" y="495"/>
                    <a:pt x="174" y="494"/>
                  </a:cubicBezTo>
                  <a:cubicBezTo>
                    <a:pt x="167" y="489"/>
                    <a:pt x="159" y="483"/>
                    <a:pt x="152" y="476"/>
                  </a:cubicBezTo>
                  <a:cubicBezTo>
                    <a:pt x="150" y="474"/>
                    <a:pt x="147" y="472"/>
                    <a:pt x="145" y="469"/>
                  </a:cubicBezTo>
                  <a:cubicBezTo>
                    <a:pt x="142" y="467"/>
                    <a:pt x="140" y="464"/>
                    <a:pt x="138" y="462"/>
                  </a:cubicBezTo>
                  <a:cubicBezTo>
                    <a:pt x="131" y="455"/>
                    <a:pt x="125" y="447"/>
                    <a:pt x="120" y="440"/>
                  </a:cubicBezTo>
                  <a:cubicBezTo>
                    <a:pt x="119" y="438"/>
                    <a:pt x="118" y="437"/>
                    <a:pt x="116" y="435"/>
                  </a:cubicBezTo>
                  <a:cubicBezTo>
                    <a:pt x="113" y="430"/>
                    <a:pt x="110" y="426"/>
                    <a:pt x="108" y="421"/>
                  </a:cubicBezTo>
                  <a:cubicBezTo>
                    <a:pt x="107" y="419"/>
                    <a:pt x="106" y="418"/>
                    <a:pt x="105" y="416"/>
                  </a:cubicBezTo>
                  <a:cubicBezTo>
                    <a:pt x="104" y="415"/>
                    <a:pt x="103" y="413"/>
                    <a:pt x="102" y="411"/>
                  </a:cubicBezTo>
                  <a:cubicBezTo>
                    <a:pt x="102" y="410"/>
                    <a:pt x="101" y="408"/>
                    <a:pt x="100" y="406"/>
                  </a:cubicBezTo>
                  <a:cubicBezTo>
                    <a:pt x="99" y="405"/>
                    <a:pt x="98" y="403"/>
                    <a:pt x="97" y="401"/>
                  </a:cubicBezTo>
                  <a:cubicBezTo>
                    <a:pt x="97" y="400"/>
                    <a:pt x="96" y="398"/>
                    <a:pt x="95" y="396"/>
                  </a:cubicBezTo>
                  <a:cubicBezTo>
                    <a:pt x="93" y="390"/>
                    <a:pt x="90" y="384"/>
                    <a:pt x="88" y="377"/>
                  </a:cubicBezTo>
                  <a:cubicBezTo>
                    <a:pt x="87" y="374"/>
                    <a:pt x="86" y="370"/>
                    <a:pt x="85" y="366"/>
                  </a:cubicBezTo>
                  <a:cubicBezTo>
                    <a:pt x="84" y="363"/>
                    <a:pt x="83" y="359"/>
                    <a:pt x="82" y="356"/>
                  </a:cubicBezTo>
                  <a:cubicBezTo>
                    <a:pt x="82" y="356"/>
                    <a:pt x="82" y="356"/>
                    <a:pt x="82" y="356"/>
                  </a:cubicBezTo>
                  <a:cubicBezTo>
                    <a:pt x="82" y="354"/>
                    <a:pt x="82" y="352"/>
                    <a:pt x="81" y="350"/>
                  </a:cubicBezTo>
                  <a:cubicBezTo>
                    <a:pt x="81" y="348"/>
                    <a:pt x="81" y="347"/>
                    <a:pt x="80" y="345"/>
                  </a:cubicBezTo>
                  <a:cubicBezTo>
                    <a:pt x="80" y="343"/>
                    <a:pt x="80" y="341"/>
                    <a:pt x="79" y="339"/>
                  </a:cubicBezTo>
                  <a:cubicBezTo>
                    <a:pt x="79" y="337"/>
                    <a:pt x="79" y="336"/>
                    <a:pt x="79" y="334"/>
                  </a:cubicBezTo>
                  <a:cubicBezTo>
                    <a:pt x="79" y="333"/>
                    <a:pt x="78" y="331"/>
                    <a:pt x="78" y="330"/>
                  </a:cubicBezTo>
                  <a:cubicBezTo>
                    <a:pt x="78" y="329"/>
                    <a:pt x="78" y="327"/>
                    <a:pt x="78" y="326"/>
                  </a:cubicBezTo>
                  <a:cubicBezTo>
                    <a:pt x="78" y="325"/>
                    <a:pt x="78" y="324"/>
                    <a:pt x="78" y="323"/>
                  </a:cubicBezTo>
                  <a:cubicBezTo>
                    <a:pt x="77" y="311"/>
                    <a:pt x="77" y="299"/>
                    <a:pt x="78" y="287"/>
                  </a:cubicBezTo>
                  <a:cubicBezTo>
                    <a:pt x="78" y="286"/>
                    <a:pt x="78" y="284"/>
                    <a:pt x="78" y="283"/>
                  </a:cubicBezTo>
                  <a:cubicBezTo>
                    <a:pt x="79" y="279"/>
                    <a:pt x="79" y="276"/>
                    <a:pt x="79" y="273"/>
                  </a:cubicBezTo>
                  <a:cubicBezTo>
                    <a:pt x="80" y="272"/>
                    <a:pt x="80" y="270"/>
                    <a:pt x="80" y="268"/>
                  </a:cubicBezTo>
                  <a:cubicBezTo>
                    <a:pt x="82" y="258"/>
                    <a:pt x="85" y="247"/>
                    <a:pt x="88" y="237"/>
                  </a:cubicBezTo>
                  <a:cubicBezTo>
                    <a:pt x="88" y="235"/>
                    <a:pt x="89" y="234"/>
                    <a:pt x="89" y="232"/>
                  </a:cubicBezTo>
                  <a:cubicBezTo>
                    <a:pt x="90" y="231"/>
                    <a:pt x="90" y="229"/>
                    <a:pt x="91" y="227"/>
                  </a:cubicBezTo>
                  <a:cubicBezTo>
                    <a:pt x="92" y="224"/>
                    <a:pt x="94" y="220"/>
                    <a:pt x="95" y="216"/>
                  </a:cubicBezTo>
                  <a:cubicBezTo>
                    <a:pt x="96" y="215"/>
                    <a:pt x="97" y="213"/>
                    <a:pt x="97" y="211"/>
                  </a:cubicBezTo>
                  <a:cubicBezTo>
                    <a:pt x="98" y="210"/>
                    <a:pt x="99" y="208"/>
                    <a:pt x="100" y="206"/>
                  </a:cubicBezTo>
                  <a:cubicBezTo>
                    <a:pt x="103" y="200"/>
                    <a:pt x="107" y="193"/>
                    <a:pt x="111" y="187"/>
                  </a:cubicBezTo>
                  <a:cubicBezTo>
                    <a:pt x="111" y="185"/>
                    <a:pt x="113" y="183"/>
                    <a:pt x="114" y="182"/>
                  </a:cubicBezTo>
                  <a:cubicBezTo>
                    <a:pt x="116" y="179"/>
                    <a:pt x="118" y="176"/>
                    <a:pt x="120" y="173"/>
                  </a:cubicBezTo>
                  <a:cubicBezTo>
                    <a:pt x="121" y="171"/>
                    <a:pt x="122" y="170"/>
                    <a:pt x="123" y="168"/>
                  </a:cubicBezTo>
                  <a:cubicBezTo>
                    <a:pt x="124" y="167"/>
                    <a:pt x="125" y="165"/>
                    <a:pt x="126" y="164"/>
                  </a:cubicBezTo>
                  <a:cubicBezTo>
                    <a:pt x="127" y="162"/>
                    <a:pt x="129" y="161"/>
                    <a:pt x="130" y="160"/>
                  </a:cubicBezTo>
                  <a:cubicBezTo>
                    <a:pt x="131" y="158"/>
                    <a:pt x="132" y="157"/>
                    <a:pt x="133" y="155"/>
                  </a:cubicBezTo>
                  <a:cubicBezTo>
                    <a:pt x="135" y="154"/>
                    <a:pt x="136" y="152"/>
                    <a:pt x="138" y="151"/>
                  </a:cubicBezTo>
                  <a:cubicBezTo>
                    <a:pt x="140" y="148"/>
                    <a:pt x="142" y="146"/>
                    <a:pt x="145" y="143"/>
                  </a:cubicBezTo>
                  <a:cubicBezTo>
                    <a:pt x="147" y="141"/>
                    <a:pt x="150" y="138"/>
                    <a:pt x="152" y="136"/>
                  </a:cubicBezTo>
                  <a:cubicBezTo>
                    <a:pt x="154" y="134"/>
                    <a:pt x="156" y="132"/>
                    <a:pt x="158" y="131"/>
                  </a:cubicBezTo>
                  <a:cubicBezTo>
                    <a:pt x="159" y="130"/>
                    <a:pt x="161" y="128"/>
                    <a:pt x="162" y="127"/>
                  </a:cubicBezTo>
                  <a:cubicBezTo>
                    <a:pt x="170" y="121"/>
                    <a:pt x="178" y="116"/>
                    <a:pt x="186" y="111"/>
                  </a:cubicBezTo>
                  <a:cubicBezTo>
                    <a:pt x="187" y="110"/>
                    <a:pt x="189" y="109"/>
                    <a:pt x="191" y="108"/>
                  </a:cubicBezTo>
                  <a:cubicBezTo>
                    <a:pt x="192" y="107"/>
                    <a:pt x="194" y="106"/>
                    <a:pt x="195" y="105"/>
                  </a:cubicBezTo>
                  <a:cubicBezTo>
                    <a:pt x="197" y="104"/>
                    <a:pt x="199" y="103"/>
                    <a:pt x="200" y="102"/>
                  </a:cubicBezTo>
                  <a:cubicBezTo>
                    <a:pt x="202" y="101"/>
                    <a:pt x="204" y="100"/>
                    <a:pt x="206" y="99"/>
                  </a:cubicBezTo>
                  <a:cubicBezTo>
                    <a:pt x="209" y="98"/>
                    <a:pt x="212" y="96"/>
                    <a:pt x="216" y="95"/>
                  </a:cubicBezTo>
                  <a:cubicBezTo>
                    <a:pt x="217" y="94"/>
                    <a:pt x="219" y="93"/>
                    <a:pt x="221" y="93"/>
                  </a:cubicBezTo>
                  <a:cubicBezTo>
                    <a:pt x="224" y="91"/>
                    <a:pt x="228" y="90"/>
                    <a:pt x="231" y="89"/>
                  </a:cubicBezTo>
                  <a:cubicBezTo>
                    <a:pt x="235" y="87"/>
                    <a:pt x="238" y="86"/>
                    <a:pt x="242" y="85"/>
                  </a:cubicBezTo>
                  <a:cubicBezTo>
                    <a:pt x="244" y="85"/>
                    <a:pt x="245" y="84"/>
                    <a:pt x="247" y="84"/>
                  </a:cubicBezTo>
                  <a:cubicBezTo>
                    <a:pt x="247" y="84"/>
                    <a:pt x="247" y="84"/>
                    <a:pt x="248" y="84"/>
                  </a:cubicBezTo>
                  <a:cubicBezTo>
                    <a:pt x="249" y="83"/>
                    <a:pt x="251" y="83"/>
                    <a:pt x="253" y="82"/>
                  </a:cubicBezTo>
                  <a:cubicBezTo>
                    <a:pt x="255" y="82"/>
                    <a:pt x="257" y="81"/>
                    <a:pt x="259" y="81"/>
                  </a:cubicBezTo>
                  <a:cubicBezTo>
                    <a:pt x="261" y="80"/>
                    <a:pt x="262" y="80"/>
                    <a:pt x="264" y="80"/>
                  </a:cubicBezTo>
                  <a:cubicBezTo>
                    <a:pt x="265" y="79"/>
                    <a:pt x="267" y="79"/>
                    <a:pt x="269" y="79"/>
                  </a:cubicBezTo>
                  <a:cubicBezTo>
                    <a:pt x="271" y="78"/>
                    <a:pt x="273" y="78"/>
                    <a:pt x="275" y="78"/>
                  </a:cubicBezTo>
                  <a:cubicBezTo>
                    <a:pt x="276" y="78"/>
                    <a:pt x="278" y="77"/>
                    <a:pt x="280" y="77"/>
                  </a:cubicBezTo>
                  <a:cubicBezTo>
                    <a:pt x="281" y="77"/>
                    <a:pt x="283" y="77"/>
                    <a:pt x="284" y="77"/>
                  </a:cubicBezTo>
                  <a:cubicBezTo>
                    <a:pt x="285" y="77"/>
                    <a:pt x="287" y="77"/>
                    <a:pt x="288" y="76"/>
                  </a:cubicBezTo>
                  <a:cubicBezTo>
                    <a:pt x="301" y="75"/>
                    <a:pt x="314" y="75"/>
                    <a:pt x="327" y="76"/>
                  </a:cubicBezTo>
                  <a:cubicBezTo>
                    <a:pt x="329" y="77"/>
                    <a:pt x="330" y="77"/>
                    <a:pt x="331" y="77"/>
                  </a:cubicBezTo>
                  <a:cubicBezTo>
                    <a:pt x="333" y="77"/>
                    <a:pt x="334" y="77"/>
                    <a:pt x="335" y="77"/>
                  </a:cubicBezTo>
                  <a:cubicBezTo>
                    <a:pt x="337" y="77"/>
                    <a:pt x="339" y="78"/>
                    <a:pt x="341" y="78"/>
                  </a:cubicBezTo>
                  <a:cubicBezTo>
                    <a:pt x="342" y="78"/>
                    <a:pt x="344" y="78"/>
                    <a:pt x="346" y="79"/>
                  </a:cubicBezTo>
                  <a:cubicBezTo>
                    <a:pt x="348" y="79"/>
                    <a:pt x="350" y="79"/>
                    <a:pt x="352" y="80"/>
                  </a:cubicBezTo>
                  <a:cubicBezTo>
                    <a:pt x="353" y="80"/>
                    <a:pt x="355" y="80"/>
                    <a:pt x="356" y="81"/>
                  </a:cubicBezTo>
                  <a:cubicBezTo>
                    <a:pt x="360" y="82"/>
                    <a:pt x="365" y="83"/>
                    <a:pt x="369" y="84"/>
                  </a:cubicBezTo>
                  <a:cubicBezTo>
                    <a:pt x="373" y="85"/>
                    <a:pt x="373" y="85"/>
                    <a:pt x="373" y="85"/>
                  </a:cubicBezTo>
                  <a:cubicBezTo>
                    <a:pt x="377" y="86"/>
                    <a:pt x="380" y="87"/>
                    <a:pt x="383" y="88"/>
                  </a:cubicBezTo>
                  <a:cubicBezTo>
                    <a:pt x="392" y="91"/>
                    <a:pt x="401" y="95"/>
                    <a:pt x="410" y="100"/>
                  </a:cubicBezTo>
                  <a:cubicBezTo>
                    <a:pt x="412" y="100"/>
                    <a:pt x="413" y="101"/>
                    <a:pt x="415" y="102"/>
                  </a:cubicBezTo>
                  <a:cubicBezTo>
                    <a:pt x="421" y="105"/>
                    <a:pt x="427" y="108"/>
                    <a:pt x="432" y="112"/>
                  </a:cubicBezTo>
                  <a:cubicBezTo>
                    <a:pt x="434" y="113"/>
                    <a:pt x="435" y="114"/>
                    <a:pt x="437" y="115"/>
                  </a:cubicBezTo>
                  <a:cubicBezTo>
                    <a:pt x="440" y="117"/>
                    <a:pt x="443" y="119"/>
                    <a:pt x="446" y="121"/>
                  </a:cubicBezTo>
                  <a:cubicBezTo>
                    <a:pt x="447" y="123"/>
                    <a:pt x="449" y="124"/>
                    <a:pt x="450" y="125"/>
                  </a:cubicBezTo>
                  <a:cubicBezTo>
                    <a:pt x="452" y="126"/>
                    <a:pt x="453" y="127"/>
                    <a:pt x="455" y="129"/>
                  </a:cubicBezTo>
                  <a:cubicBezTo>
                    <a:pt x="456" y="130"/>
                    <a:pt x="457" y="131"/>
                    <a:pt x="459" y="132"/>
                  </a:cubicBezTo>
                  <a:cubicBezTo>
                    <a:pt x="460" y="133"/>
                    <a:pt x="462" y="135"/>
                    <a:pt x="463" y="136"/>
                  </a:cubicBezTo>
                  <a:cubicBezTo>
                    <a:pt x="466" y="138"/>
                    <a:pt x="468" y="141"/>
                    <a:pt x="471" y="143"/>
                  </a:cubicBezTo>
                  <a:cubicBezTo>
                    <a:pt x="473" y="146"/>
                    <a:pt x="476" y="148"/>
                    <a:pt x="478" y="151"/>
                  </a:cubicBezTo>
                  <a:cubicBezTo>
                    <a:pt x="479" y="152"/>
                    <a:pt x="481" y="154"/>
                    <a:pt x="482" y="155"/>
                  </a:cubicBezTo>
                  <a:cubicBezTo>
                    <a:pt x="483" y="157"/>
                    <a:pt x="484" y="158"/>
                    <a:pt x="485" y="159"/>
                  </a:cubicBezTo>
                  <a:cubicBezTo>
                    <a:pt x="487" y="161"/>
                    <a:pt x="488" y="162"/>
                    <a:pt x="489" y="164"/>
                  </a:cubicBezTo>
                  <a:cubicBezTo>
                    <a:pt x="490" y="165"/>
                    <a:pt x="491" y="167"/>
                    <a:pt x="492" y="168"/>
                  </a:cubicBezTo>
                  <a:cubicBezTo>
                    <a:pt x="495" y="171"/>
                    <a:pt x="497" y="174"/>
                    <a:pt x="499" y="177"/>
                  </a:cubicBezTo>
                  <a:cubicBezTo>
                    <a:pt x="500" y="179"/>
                    <a:pt x="501" y="180"/>
                    <a:pt x="502" y="182"/>
                  </a:cubicBezTo>
                  <a:cubicBezTo>
                    <a:pt x="505" y="187"/>
                    <a:pt x="509" y="193"/>
                    <a:pt x="512" y="199"/>
                  </a:cubicBezTo>
                  <a:cubicBezTo>
                    <a:pt x="513" y="201"/>
                    <a:pt x="514" y="202"/>
                    <a:pt x="514" y="204"/>
                  </a:cubicBezTo>
                  <a:cubicBezTo>
                    <a:pt x="519" y="213"/>
                    <a:pt x="522" y="222"/>
                    <a:pt x="526" y="231"/>
                  </a:cubicBezTo>
                  <a:cubicBezTo>
                    <a:pt x="527" y="234"/>
                    <a:pt x="528" y="237"/>
                    <a:pt x="529" y="241"/>
                  </a:cubicBezTo>
                  <a:cubicBezTo>
                    <a:pt x="531" y="250"/>
                    <a:pt x="534" y="259"/>
                    <a:pt x="535" y="268"/>
                  </a:cubicBezTo>
                  <a:cubicBezTo>
                    <a:pt x="535" y="270"/>
                    <a:pt x="536" y="272"/>
                    <a:pt x="536" y="273"/>
                  </a:cubicBezTo>
                  <a:cubicBezTo>
                    <a:pt x="536" y="276"/>
                    <a:pt x="537" y="279"/>
                    <a:pt x="537" y="283"/>
                  </a:cubicBezTo>
                  <a:cubicBezTo>
                    <a:pt x="537" y="284"/>
                    <a:pt x="537" y="286"/>
                    <a:pt x="538" y="287"/>
                  </a:cubicBezTo>
                  <a:close/>
                </a:path>
              </a:pathLst>
            </a:custGeom>
            <a:solidFill>
              <a:srgbClr val="70002E"/>
            </a:solidFill>
            <a:ln w="9525">
              <a:solidFill>
                <a:srgbClr val="000000"/>
              </a:solidFill>
              <a:round/>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t" anchorCtr="0" compatLnSpc="1">
              <a:prstTxWarp prst="textNoShape">
                <a:avLst/>
              </a:prstTxWarp>
            </a:bodyPr>
            <a:lstStyle/>
            <a:p>
              <a:endParaRPr lang="en-US" dirty="0"/>
            </a:p>
          </p:txBody>
        </p:sp>
        <p:sp>
          <p:nvSpPr>
            <p:cNvPr id="12" name="Freeform 13">
              <a:extLst>
                <a:ext uri="{FF2B5EF4-FFF2-40B4-BE49-F238E27FC236}">
                  <a16:creationId xmlns:a16="http://schemas.microsoft.com/office/drawing/2014/main" id="{56D4E055-213C-B843-846A-0711CB1F8A5A}"/>
                </a:ext>
              </a:extLst>
            </p:cNvPr>
            <p:cNvSpPr>
              <a:spLocks/>
            </p:cNvSpPr>
            <p:nvPr/>
          </p:nvSpPr>
          <p:spPr bwMode="auto">
            <a:xfrm>
              <a:off x="4686584" y="3572584"/>
              <a:ext cx="1206441" cy="1206441"/>
            </a:xfrm>
            <a:custGeom>
              <a:avLst/>
              <a:gdLst>
                <a:gd name="T0" fmla="*/ 374 w 376"/>
                <a:gd name="T1" fmla="*/ 191 h 376"/>
                <a:gd name="T2" fmla="*/ 185 w 376"/>
                <a:gd name="T3" fmla="*/ 374 h 376"/>
                <a:gd name="T4" fmla="*/ 2 w 376"/>
                <a:gd name="T5" fmla="*/ 185 h 376"/>
                <a:gd name="T6" fmla="*/ 191 w 376"/>
                <a:gd name="T7" fmla="*/ 2 h 376"/>
                <a:gd name="T8" fmla="*/ 374 w 376"/>
                <a:gd name="T9" fmla="*/ 191 h 376"/>
              </a:gdLst>
              <a:ahLst/>
              <a:cxnLst>
                <a:cxn ang="0">
                  <a:pos x="T0" y="T1"/>
                </a:cxn>
                <a:cxn ang="0">
                  <a:pos x="T2" y="T3"/>
                </a:cxn>
                <a:cxn ang="0">
                  <a:pos x="T4" y="T5"/>
                </a:cxn>
                <a:cxn ang="0">
                  <a:pos x="T6" y="T7"/>
                </a:cxn>
                <a:cxn ang="0">
                  <a:pos x="T8" y="T9"/>
                </a:cxn>
              </a:cxnLst>
              <a:rect l="0" t="0" r="r" b="b"/>
              <a:pathLst>
                <a:path w="376" h="376">
                  <a:moveTo>
                    <a:pt x="374" y="191"/>
                  </a:moveTo>
                  <a:cubicBezTo>
                    <a:pt x="372" y="294"/>
                    <a:pt x="287" y="376"/>
                    <a:pt x="185" y="374"/>
                  </a:cubicBezTo>
                  <a:cubicBezTo>
                    <a:pt x="82" y="373"/>
                    <a:pt x="0" y="288"/>
                    <a:pt x="2" y="185"/>
                  </a:cubicBezTo>
                  <a:cubicBezTo>
                    <a:pt x="3" y="82"/>
                    <a:pt x="88" y="0"/>
                    <a:pt x="191" y="2"/>
                  </a:cubicBezTo>
                  <a:cubicBezTo>
                    <a:pt x="294" y="4"/>
                    <a:pt x="376" y="88"/>
                    <a:pt x="374" y="19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4" name="Group 63">
              <a:extLst>
                <a:ext uri="{FF2B5EF4-FFF2-40B4-BE49-F238E27FC236}">
                  <a16:creationId xmlns:a16="http://schemas.microsoft.com/office/drawing/2014/main" id="{F3A70693-073E-D542-8233-0FA499368E6D}"/>
                </a:ext>
              </a:extLst>
            </p:cNvPr>
            <p:cNvGrpSpPr/>
            <p:nvPr/>
          </p:nvGrpSpPr>
          <p:grpSpPr>
            <a:xfrm>
              <a:off x="4975174" y="3823057"/>
              <a:ext cx="686422" cy="922701"/>
              <a:chOff x="1373381" y="433892"/>
              <a:chExt cx="686422" cy="922701"/>
            </a:xfrm>
          </p:grpSpPr>
          <p:sp>
            <p:nvSpPr>
              <p:cNvPr id="62" name="Freeform: Shape 84">
                <a:extLst>
                  <a:ext uri="{FF2B5EF4-FFF2-40B4-BE49-F238E27FC236}">
                    <a16:creationId xmlns:a16="http://schemas.microsoft.com/office/drawing/2014/main" id="{C5F74759-CE0D-1545-9469-4CEECF3431F9}"/>
                  </a:ext>
                </a:extLst>
              </p:cNvPr>
              <p:cNvSpPr>
                <a:spLocks noChangeAspect="1"/>
              </p:cNvSpPr>
              <p:nvPr/>
            </p:nvSpPr>
            <p:spPr>
              <a:xfrm>
                <a:off x="1611121" y="433892"/>
                <a:ext cx="210942" cy="216000"/>
              </a:xfrm>
              <a:custGeom>
                <a:avLst/>
                <a:gdLst>
                  <a:gd name="connsiteX0" fmla="*/ 2381326 w 4762649"/>
                  <a:gd name="connsiteY0" fmla="*/ 3238431 h 4876797"/>
                  <a:gd name="connsiteX1" fmla="*/ 2476576 w 4762649"/>
                  <a:gd name="connsiteY1" fmla="*/ 3333681 h 4876797"/>
                  <a:gd name="connsiteX2" fmla="*/ 2381326 w 4762649"/>
                  <a:gd name="connsiteY2" fmla="*/ 3428931 h 4876797"/>
                  <a:gd name="connsiteX3" fmla="*/ 2286076 w 4762649"/>
                  <a:gd name="connsiteY3" fmla="*/ 3333681 h 4876797"/>
                  <a:gd name="connsiteX4" fmla="*/ 2381326 w 4762649"/>
                  <a:gd name="connsiteY4" fmla="*/ 3238431 h 4876797"/>
                  <a:gd name="connsiteX5" fmla="*/ 2381326 w 4762649"/>
                  <a:gd name="connsiteY5" fmla="*/ 2920924 h 4876797"/>
                  <a:gd name="connsiteX6" fmla="*/ 1885997 w 4762649"/>
                  <a:gd name="connsiteY6" fmla="*/ 3581349 h 4876797"/>
                  <a:gd name="connsiteX7" fmla="*/ 1771116 w 4762649"/>
                  <a:gd name="connsiteY7" fmla="*/ 3611239 h 4876797"/>
                  <a:gd name="connsiteX8" fmla="*/ 762019 w 4762649"/>
                  <a:gd name="connsiteY8" fmla="*/ 3162745 h 4876797"/>
                  <a:gd name="connsiteX9" fmla="*/ 762019 w 4762649"/>
                  <a:gd name="connsiteY9" fmla="*/ 3957606 h 4876797"/>
                  <a:gd name="connsiteX10" fmla="*/ 2286076 w 4762649"/>
                  <a:gd name="connsiteY10" fmla="*/ 4634957 h 4876797"/>
                  <a:gd name="connsiteX11" fmla="*/ 2286076 w 4762649"/>
                  <a:gd name="connsiteY11" fmla="*/ 3714699 h 4876797"/>
                  <a:gd name="connsiteX12" fmla="*/ 2381326 w 4762649"/>
                  <a:gd name="connsiteY12" fmla="*/ 3619449 h 4876797"/>
                  <a:gd name="connsiteX13" fmla="*/ 2476576 w 4762649"/>
                  <a:gd name="connsiteY13" fmla="*/ 3714699 h 4876797"/>
                  <a:gd name="connsiteX14" fmla="*/ 2476576 w 4762649"/>
                  <a:gd name="connsiteY14" fmla="*/ 4634957 h 4876797"/>
                  <a:gd name="connsiteX15" fmla="*/ 4000623 w 4762649"/>
                  <a:gd name="connsiteY15" fmla="*/ 3957606 h 4876797"/>
                  <a:gd name="connsiteX16" fmla="*/ 4000623 w 4762649"/>
                  <a:gd name="connsiteY16" fmla="*/ 3162745 h 4876797"/>
                  <a:gd name="connsiteX17" fmla="*/ 2991526 w 4762649"/>
                  <a:gd name="connsiteY17" fmla="*/ 3611229 h 4876797"/>
                  <a:gd name="connsiteX18" fmla="*/ 2952883 w 4762649"/>
                  <a:gd name="connsiteY18" fmla="*/ 3619449 h 4876797"/>
                  <a:gd name="connsiteX19" fmla="*/ 2876645 w 4762649"/>
                  <a:gd name="connsiteY19" fmla="*/ 3581340 h 4876797"/>
                  <a:gd name="connsiteX20" fmla="*/ 697439 w 4762649"/>
                  <a:gd name="connsiteY20" fmla="*/ 2118014 h 4876797"/>
                  <a:gd name="connsiteX21" fmla="*/ 243192 w 4762649"/>
                  <a:gd name="connsiteY21" fmla="*/ 2723699 h 4876797"/>
                  <a:gd name="connsiteX22" fmla="*/ 1779146 w 4762649"/>
                  <a:gd name="connsiteY22" fmla="*/ 3406337 h 4876797"/>
                  <a:gd name="connsiteX23" fmla="*/ 2233393 w 4762649"/>
                  <a:gd name="connsiteY23" fmla="*/ 2800661 h 4876797"/>
                  <a:gd name="connsiteX24" fmla="*/ 4065222 w 4762649"/>
                  <a:gd name="connsiteY24" fmla="*/ 2118005 h 4876797"/>
                  <a:gd name="connsiteX25" fmla="*/ 2529268 w 4762649"/>
                  <a:gd name="connsiteY25" fmla="*/ 2800652 h 4876797"/>
                  <a:gd name="connsiteX26" fmla="*/ 2983515 w 4762649"/>
                  <a:gd name="connsiteY26" fmla="*/ 3406327 h 4876797"/>
                  <a:gd name="connsiteX27" fmla="*/ 4519469 w 4762649"/>
                  <a:gd name="connsiteY27" fmla="*/ 2723680 h 4876797"/>
                  <a:gd name="connsiteX28" fmla="*/ 2571826 w 4762649"/>
                  <a:gd name="connsiteY28" fmla="*/ 2000142 h 4876797"/>
                  <a:gd name="connsiteX29" fmla="*/ 2571825 w 4762649"/>
                  <a:gd name="connsiteY29" fmla="*/ 2000152 h 4876797"/>
                  <a:gd name="connsiteX30" fmla="*/ 2190816 w 4762649"/>
                  <a:gd name="connsiteY30" fmla="*/ 2000152 h 4876797"/>
                  <a:gd name="connsiteX31" fmla="*/ 2246642 w 4762649"/>
                  <a:gd name="connsiteY31" fmla="*/ 2134826 h 4876797"/>
                  <a:gd name="connsiteX32" fmla="*/ 2381316 w 4762649"/>
                  <a:gd name="connsiteY32" fmla="*/ 2190652 h 4876797"/>
                  <a:gd name="connsiteX33" fmla="*/ 2567949 w 4762649"/>
                  <a:gd name="connsiteY33" fmla="*/ 2038486 h 4876797"/>
                  <a:gd name="connsiteX34" fmla="*/ 2571825 w 4762649"/>
                  <a:gd name="connsiteY34" fmla="*/ 2000152 h 4876797"/>
                  <a:gd name="connsiteX35" fmla="*/ 2571826 w 4762649"/>
                  <a:gd name="connsiteY35" fmla="*/ 2000152 h 4876797"/>
                  <a:gd name="connsiteX36" fmla="*/ 2095566 w 4762649"/>
                  <a:gd name="connsiteY36" fmla="*/ 1619142 h 4876797"/>
                  <a:gd name="connsiteX37" fmla="*/ 2095566 w 4762649"/>
                  <a:gd name="connsiteY37" fmla="*/ 1714392 h 4876797"/>
                  <a:gd name="connsiteX38" fmla="*/ 2149554 w 4762649"/>
                  <a:gd name="connsiteY38" fmla="*/ 1800317 h 4876797"/>
                  <a:gd name="connsiteX39" fmla="*/ 2190816 w 4762649"/>
                  <a:gd name="connsiteY39" fmla="*/ 1809642 h 4876797"/>
                  <a:gd name="connsiteX40" fmla="*/ 2571835 w 4762649"/>
                  <a:gd name="connsiteY40" fmla="*/ 1809642 h 4876797"/>
                  <a:gd name="connsiteX41" fmla="*/ 2608831 w 4762649"/>
                  <a:gd name="connsiteY41" fmla="*/ 1802213 h 4876797"/>
                  <a:gd name="connsiteX42" fmla="*/ 2667085 w 4762649"/>
                  <a:gd name="connsiteY42" fmla="*/ 1714392 h 4876797"/>
                  <a:gd name="connsiteX43" fmla="*/ 2667085 w 4762649"/>
                  <a:gd name="connsiteY43" fmla="*/ 1619142 h 4876797"/>
                  <a:gd name="connsiteX44" fmla="*/ 2875769 w 4762649"/>
                  <a:gd name="connsiteY44" fmla="*/ 1562106 h 4876797"/>
                  <a:gd name="connsiteX45" fmla="*/ 2867358 w 4762649"/>
                  <a:gd name="connsiteY45" fmla="*/ 1575565 h 4876797"/>
                  <a:gd name="connsiteX46" fmla="*/ 2857576 w 4762649"/>
                  <a:gd name="connsiteY46" fmla="*/ 1617513 h 4876797"/>
                  <a:gd name="connsiteX47" fmla="*/ 2857576 w 4762649"/>
                  <a:gd name="connsiteY47" fmla="*/ 1714383 h 4876797"/>
                  <a:gd name="connsiteX48" fmla="*/ 2762326 w 4762649"/>
                  <a:gd name="connsiteY48" fmla="*/ 1927257 h 4876797"/>
                  <a:gd name="connsiteX49" fmla="*/ 2762326 w 4762649"/>
                  <a:gd name="connsiteY49" fmla="*/ 2000142 h 4876797"/>
                  <a:gd name="connsiteX50" fmla="*/ 2381316 w 4762649"/>
                  <a:gd name="connsiteY50" fmla="*/ 2381152 h 4876797"/>
                  <a:gd name="connsiteX51" fmla="*/ 2111930 w 4762649"/>
                  <a:gd name="connsiteY51" fmla="*/ 2269528 h 4876797"/>
                  <a:gd name="connsiteX52" fmla="*/ 2000307 w 4762649"/>
                  <a:gd name="connsiteY52" fmla="*/ 2000142 h 4876797"/>
                  <a:gd name="connsiteX53" fmla="*/ 2000307 w 4762649"/>
                  <a:gd name="connsiteY53" fmla="*/ 1927219 h 4876797"/>
                  <a:gd name="connsiteX54" fmla="*/ 1905057 w 4762649"/>
                  <a:gd name="connsiteY54" fmla="*/ 1714383 h 4876797"/>
                  <a:gd name="connsiteX55" fmla="*/ 1905057 w 4762649"/>
                  <a:gd name="connsiteY55" fmla="*/ 1617513 h 4876797"/>
                  <a:gd name="connsiteX56" fmla="*/ 1895208 w 4762649"/>
                  <a:gd name="connsiteY56" fmla="*/ 1575622 h 4876797"/>
                  <a:gd name="connsiteX57" fmla="*/ 1886797 w 4762649"/>
                  <a:gd name="connsiteY57" fmla="*/ 1562135 h 4876797"/>
                  <a:gd name="connsiteX58" fmla="*/ 901303 w 4762649"/>
                  <a:gd name="connsiteY58" fmla="*/ 2000142 h 4876797"/>
                  <a:gd name="connsiteX59" fmla="*/ 2381326 w 4762649"/>
                  <a:gd name="connsiteY59" fmla="*/ 2657929 h 4876797"/>
                  <a:gd name="connsiteX60" fmla="*/ 3861330 w 4762649"/>
                  <a:gd name="connsiteY60" fmla="*/ 2000142 h 4876797"/>
                  <a:gd name="connsiteX61" fmla="*/ 3497753 w 4762649"/>
                  <a:gd name="connsiteY61" fmla="*/ 1012853 h 4876797"/>
                  <a:gd name="connsiteX62" fmla="*/ 3534670 w 4762649"/>
                  <a:gd name="connsiteY62" fmla="*/ 1021058 h 4876797"/>
                  <a:gd name="connsiteX63" fmla="*/ 3944064 w 4762649"/>
                  <a:gd name="connsiteY63" fmla="*/ 1203005 h 4876797"/>
                  <a:gd name="connsiteX64" fmla="*/ 3992422 w 4762649"/>
                  <a:gd name="connsiteY64" fmla="*/ 1328735 h 4876797"/>
                  <a:gd name="connsiteX65" fmla="*/ 3905326 w 4762649"/>
                  <a:gd name="connsiteY65" fmla="*/ 1385323 h 4876797"/>
                  <a:gd name="connsiteX66" fmla="*/ 3866692 w 4762649"/>
                  <a:gd name="connsiteY66" fmla="*/ 1377093 h 4876797"/>
                  <a:gd name="connsiteX67" fmla="*/ 3457298 w 4762649"/>
                  <a:gd name="connsiteY67" fmla="*/ 1195147 h 4876797"/>
                  <a:gd name="connsiteX68" fmla="*/ 3408949 w 4762649"/>
                  <a:gd name="connsiteY68" fmla="*/ 1069417 h 4876797"/>
                  <a:gd name="connsiteX69" fmla="*/ 3497753 w 4762649"/>
                  <a:gd name="connsiteY69" fmla="*/ 1012853 h 4876797"/>
                  <a:gd name="connsiteX70" fmla="*/ 1264905 w 4762649"/>
                  <a:gd name="connsiteY70" fmla="*/ 1012839 h 4876797"/>
                  <a:gd name="connsiteX71" fmla="*/ 1353722 w 4762649"/>
                  <a:gd name="connsiteY71" fmla="*/ 1069407 h 4876797"/>
                  <a:gd name="connsiteX72" fmla="*/ 1305363 w 4762649"/>
                  <a:gd name="connsiteY72" fmla="*/ 1195137 h 4876797"/>
                  <a:gd name="connsiteX73" fmla="*/ 895969 w 4762649"/>
                  <a:gd name="connsiteY73" fmla="*/ 1377083 h 4876797"/>
                  <a:gd name="connsiteX74" fmla="*/ 857336 w 4762649"/>
                  <a:gd name="connsiteY74" fmla="*/ 1385313 h 4876797"/>
                  <a:gd name="connsiteX75" fmla="*/ 770249 w 4762649"/>
                  <a:gd name="connsiteY75" fmla="*/ 1328725 h 4876797"/>
                  <a:gd name="connsiteX76" fmla="*/ 818607 w 4762649"/>
                  <a:gd name="connsiteY76" fmla="*/ 1202995 h 4876797"/>
                  <a:gd name="connsiteX77" fmla="*/ 1228001 w 4762649"/>
                  <a:gd name="connsiteY77" fmla="*/ 1021048 h 4876797"/>
                  <a:gd name="connsiteX78" fmla="*/ 1264905 w 4762649"/>
                  <a:gd name="connsiteY78" fmla="*/ 1012839 h 4876797"/>
                  <a:gd name="connsiteX79" fmla="*/ 859047 w 4762649"/>
                  <a:gd name="connsiteY79" fmla="*/ 203200 h 4876797"/>
                  <a:gd name="connsiteX80" fmla="*/ 895969 w 4762649"/>
                  <a:gd name="connsiteY80" fmla="*/ 211404 h 4876797"/>
                  <a:gd name="connsiteX81" fmla="*/ 1305363 w 4762649"/>
                  <a:gd name="connsiteY81" fmla="*/ 393350 h 4876797"/>
                  <a:gd name="connsiteX82" fmla="*/ 1353721 w 4762649"/>
                  <a:gd name="connsiteY82" fmla="*/ 519081 h 4876797"/>
                  <a:gd name="connsiteX83" fmla="*/ 1266625 w 4762649"/>
                  <a:gd name="connsiteY83" fmla="*/ 575669 h 4876797"/>
                  <a:gd name="connsiteX84" fmla="*/ 1227991 w 4762649"/>
                  <a:gd name="connsiteY84" fmla="*/ 567439 h 4876797"/>
                  <a:gd name="connsiteX85" fmla="*/ 818597 w 4762649"/>
                  <a:gd name="connsiteY85" fmla="*/ 385492 h 4876797"/>
                  <a:gd name="connsiteX86" fmla="*/ 770248 w 4762649"/>
                  <a:gd name="connsiteY86" fmla="*/ 259762 h 4876797"/>
                  <a:gd name="connsiteX87" fmla="*/ 859047 w 4762649"/>
                  <a:gd name="connsiteY87" fmla="*/ 203200 h 4876797"/>
                  <a:gd name="connsiteX88" fmla="*/ 3903618 w 4762649"/>
                  <a:gd name="connsiteY88" fmla="*/ 203181 h 4876797"/>
                  <a:gd name="connsiteX89" fmla="*/ 3992423 w 4762649"/>
                  <a:gd name="connsiteY89" fmla="*/ 259753 h 4876797"/>
                  <a:gd name="connsiteX90" fmla="*/ 3944064 w 4762649"/>
                  <a:gd name="connsiteY90" fmla="*/ 385483 h 4876797"/>
                  <a:gd name="connsiteX91" fmla="*/ 3534670 w 4762649"/>
                  <a:gd name="connsiteY91" fmla="*/ 567430 h 4876797"/>
                  <a:gd name="connsiteX92" fmla="*/ 3496037 w 4762649"/>
                  <a:gd name="connsiteY92" fmla="*/ 575659 h 4876797"/>
                  <a:gd name="connsiteX93" fmla="*/ 3408950 w 4762649"/>
                  <a:gd name="connsiteY93" fmla="*/ 519071 h 4876797"/>
                  <a:gd name="connsiteX94" fmla="*/ 3457308 w 4762649"/>
                  <a:gd name="connsiteY94" fmla="*/ 393341 h 4876797"/>
                  <a:gd name="connsiteX95" fmla="*/ 3866702 w 4762649"/>
                  <a:gd name="connsiteY95" fmla="*/ 211395 h 4876797"/>
                  <a:gd name="connsiteX96" fmla="*/ 3903618 w 4762649"/>
                  <a:gd name="connsiteY96" fmla="*/ 203181 h 4876797"/>
                  <a:gd name="connsiteX97" fmla="*/ 2447508 w 4762649"/>
                  <a:gd name="connsiteY97" fmla="*/ 193432 h 4876797"/>
                  <a:gd name="connsiteX98" fmla="*/ 2304850 w 4762649"/>
                  <a:gd name="connsiteY98" fmla="*/ 194612 h 4876797"/>
                  <a:gd name="connsiteX99" fmla="*/ 1722939 w 4762649"/>
                  <a:gd name="connsiteY99" fmla="*/ 749538 h 4876797"/>
                  <a:gd name="connsiteX100" fmla="*/ 1963702 w 4762649"/>
                  <a:gd name="connsiteY100" fmla="*/ 1376007 h 4876797"/>
                  <a:gd name="connsiteX101" fmla="*/ 1981590 w 4762649"/>
                  <a:gd name="connsiteY101" fmla="*/ 1389980 h 4876797"/>
                  <a:gd name="connsiteX102" fmla="*/ 2023491 w 4762649"/>
                  <a:gd name="connsiteY102" fmla="*/ 1428623 h 4876797"/>
                  <a:gd name="connsiteX103" fmla="*/ 2286066 w 4762649"/>
                  <a:gd name="connsiteY103" fmla="*/ 1428623 h 4876797"/>
                  <a:gd name="connsiteX104" fmla="*/ 2286066 w 4762649"/>
                  <a:gd name="connsiteY104" fmla="*/ 1087076 h 4876797"/>
                  <a:gd name="connsiteX105" fmla="*/ 2123455 w 4762649"/>
                  <a:gd name="connsiteY105" fmla="*/ 924465 h 4876797"/>
                  <a:gd name="connsiteX106" fmla="*/ 2123455 w 4762649"/>
                  <a:gd name="connsiteY106" fmla="*/ 789753 h 4876797"/>
                  <a:gd name="connsiteX107" fmla="*/ 2258168 w 4762649"/>
                  <a:gd name="connsiteY107" fmla="*/ 789753 h 4876797"/>
                  <a:gd name="connsiteX108" fmla="*/ 2381326 w 4762649"/>
                  <a:gd name="connsiteY108" fmla="*/ 912911 h 4876797"/>
                  <a:gd name="connsiteX109" fmla="*/ 2504484 w 4762649"/>
                  <a:gd name="connsiteY109" fmla="*/ 789762 h 4876797"/>
                  <a:gd name="connsiteX110" fmla="*/ 2639196 w 4762649"/>
                  <a:gd name="connsiteY110" fmla="*/ 789762 h 4876797"/>
                  <a:gd name="connsiteX111" fmla="*/ 2639196 w 4762649"/>
                  <a:gd name="connsiteY111" fmla="*/ 924474 h 4876797"/>
                  <a:gd name="connsiteX112" fmla="*/ 2476585 w 4762649"/>
                  <a:gd name="connsiteY112" fmla="*/ 1087085 h 4876797"/>
                  <a:gd name="connsiteX113" fmla="*/ 2476585 w 4762649"/>
                  <a:gd name="connsiteY113" fmla="*/ 1428633 h 4876797"/>
                  <a:gd name="connsiteX114" fmla="*/ 2739018 w 4762649"/>
                  <a:gd name="connsiteY114" fmla="*/ 1428633 h 4876797"/>
                  <a:gd name="connsiteX115" fmla="*/ 2780490 w 4762649"/>
                  <a:gd name="connsiteY115" fmla="*/ 1390418 h 4876797"/>
                  <a:gd name="connsiteX116" fmla="*/ 2798721 w 4762649"/>
                  <a:gd name="connsiteY116" fmla="*/ 1376207 h 4876797"/>
                  <a:gd name="connsiteX117" fmla="*/ 3048104 w 4762649"/>
                  <a:gd name="connsiteY117" fmla="*/ 857113 h 4876797"/>
                  <a:gd name="connsiteX118" fmla="*/ 2825896 w 4762649"/>
                  <a:gd name="connsiteY118" fmla="*/ 360166 h 4876797"/>
                  <a:gd name="connsiteX119" fmla="*/ 2447508 w 4762649"/>
                  <a:gd name="connsiteY119" fmla="*/ 193432 h 4876797"/>
                  <a:gd name="connsiteX120" fmla="*/ 2375213 w 4762649"/>
                  <a:gd name="connsiteY120" fmla="*/ 10 h 4876797"/>
                  <a:gd name="connsiteX121" fmla="*/ 2952959 w 4762649"/>
                  <a:gd name="connsiteY121" fmla="*/ 218243 h 4876797"/>
                  <a:gd name="connsiteX122" fmla="*/ 3238595 w 4762649"/>
                  <a:gd name="connsiteY122" fmla="*/ 857123 h 4876797"/>
                  <a:gd name="connsiteX123" fmla="*/ 3026683 w 4762649"/>
                  <a:gd name="connsiteY123" fmla="*/ 1420717 h 4876797"/>
                  <a:gd name="connsiteX124" fmla="*/ 4134555 w 4762649"/>
                  <a:gd name="connsiteY124" fmla="*/ 1913122 h 4876797"/>
                  <a:gd name="connsiteX125" fmla="*/ 4134793 w 4762649"/>
                  <a:gd name="connsiteY125" fmla="*/ 1913245 h 4876797"/>
                  <a:gd name="connsiteX126" fmla="*/ 4145984 w 4762649"/>
                  <a:gd name="connsiteY126" fmla="*/ 1919237 h 4876797"/>
                  <a:gd name="connsiteX127" fmla="*/ 4147985 w 4762649"/>
                  <a:gd name="connsiteY127" fmla="*/ 1920532 h 4876797"/>
                  <a:gd name="connsiteX128" fmla="*/ 4156976 w 4762649"/>
                  <a:gd name="connsiteY128" fmla="*/ 1927180 h 4876797"/>
                  <a:gd name="connsiteX129" fmla="*/ 4158205 w 4762649"/>
                  <a:gd name="connsiteY129" fmla="*/ 1928171 h 4876797"/>
                  <a:gd name="connsiteX130" fmla="*/ 4166863 w 4762649"/>
                  <a:gd name="connsiteY130" fmla="*/ 1936753 h 4876797"/>
                  <a:gd name="connsiteX131" fmla="*/ 4168797 w 4762649"/>
                  <a:gd name="connsiteY131" fmla="*/ 1939068 h 4876797"/>
                  <a:gd name="connsiteX132" fmla="*/ 4172073 w 4762649"/>
                  <a:gd name="connsiteY132" fmla="*/ 1943002 h 4876797"/>
                  <a:gd name="connsiteX133" fmla="*/ 4743592 w 4762649"/>
                  <a:gd name="connsiteY133" fmla="*/ 2705021 h 4876797"/>
                  <a:gd name="connsiteX134" fmla="*/ 4759585 w 4762649"/>
                  <a:gd name="connsiteY134" fmla="*/ 2786155 h 4876797"/>
                  <a:gd name="connsiteX135" fmla="*/ 4706093 w 4762649"/>
                  <a:gd name="connsiteY135" fmla="*/ 2849210 h 4876797"/>
                  <a:gd name="connsiteX136" fmla="*/ 4191133 w 4762649"/>
                  <a:gd name="connsiteY136" fmla="*/ 3078077 h 4876797"/>
                  <a:gd name="connsiteX137" fmla="*/ 4191133 w 4762649"/>
                  <a:gd name="connsiteY137" fmla="*/ 4019509 h 4876797"/>
                  <a:gd name="connsiteX138" fmla="*/ 4134573 w 4762649"/>
                  <a:gd name="connsiteY138" fmla="*/ 4106548 h 4876797"/>
                  <a:gd name="connsiteX139" fmla="*/ 2420016 w 4762649"/>
                  <a:gd name="connsiteY139" fmla="*/ 4868577 h 4876797"/>
                  <a:gd name="connsiteX140" fmla="*/ 2419530 w 4762649"/>
                  <a:gd name="connsiteY140" fmla="*/ 4868758 h 4876797"/>
                  <a:gd name="connsiteX141" fmla="*/ 2411825 w 4762649"/>
                  <a:gd name="connsiteY141" fmla="*/ 4871711 h 4876797"/>
                  <a:gd name="connsiteX142" fmla="*/ 2410425 w 4762649"/>
                  <a:gd name="connsiteY142" fmla="*/ 4872225 h 4876797"/>
                  <a:gd name="connsiteX143" fmla="*/ 2401490 w 4762649"/>
                  <a:gd name="connsiteY143" fmla="*/ 4874606 h 4876797"/>
                  <a:gd name="connsiteX144" fmla="*/ 2400947 w 4762649"/>
                  <a:gd name="connsiteY144" fmla="*/ 4874749 h 4876797"/>
                  <a:gd name="connsiteX145" fmla="*/ 2381326 w 4762649"/>
                  <a:gd name="connsiteY145" fmla="*/ 4876797 h 4876797"/>
                  <a:gd name="connsiteX146" fmla="*/ 2361704 w 4762649"/>
                  <a:gd name="connsiteY146" fmla="*/ 4874749 h 4876797"/>
                  <a:gd name="connsiteX147" fmla="*/ 2361161 w 4762649"/>
                  <a:gd name="connsiteY147" fmla="*/ 4874606 h 4876797"/>
                  <a:gd name="connsiteX148" fmla="*/ 2352227 w 4762649"/>
                  <a:gd name="connsiteY148" fmla="*/ 4872225 h 4876797"/>
                  <a:gd name="connsiteX149" fmla="*/ 2350827 w 4762649"/>
                  <a:gd name="connsiteY149" fmla="*/ 4871711 h 4876797"/>
                  <a:gd name="connsiteX150" fmla="*/ 2343121 w 4762649"/>
                  <a:gd name="connsiteY150" fmla="*/ 4868758 h 4876797"/>
                  <a:gd name="connsiteX151" fmla="*/ 2342635 w 4762649"/>
                  <a:gd name="connsiteY151" fmla="*/ 4868577 h 4876797"/>
                  <a:gd name="connsiteX152" fmla="*/ 628078 w 4762649"/>
                  <a:gd name="connsiteY152" fmla="*/ 4106548 h 4876797"/>
                  <a:gd name="connsiteX153" fmla="*/ 571519 w 4762649"/>
                  <a:gd name="connsiteY153" fmla="*/ 4019509 h 4876797"/>
                  <a:gd name="connsiteX154" fmla="*/ 571519 w 4762649"/>
                  <a:gd name="connsiteY154" fmla="*/ 3078077 h 4876797"/>
                  <a:gd name="connsiteX155" fmla="*/ 56559 w 4762649"/>
                  <a:gd name="connsiteY155" fmla="*/ 2849210 h 4876797"/>
                  <a:gd name="connsiteX156" fmla="*/ 3067 w 4762649"/>
                  <a:gd name="connsiteY156" fmla="*/ 2786155 h 4876797"/>
                  <a:gd name="connsiteX157" fmla="*/ 19049 w 4762649"/>
                  <a:gd name="connsiteY157" fmla="*/ 2705021 h 4876797"/>
                  <a:gd name="connsiteX158" fmla="*/ 590559 w 4762649"/>
                  <a:gd name="connsiteY158" fmla="*/ 1943002 h 4876797"/>
                  <a:gd name="connsiteX159" fmla="*/ 593826 w 4762649"/>
                  <a:gd name="connsiteY159" fmla="*/ 1939077 h 4876797"/>
                  <a:gd name="connsiteX160" fmla="*/ 595769 w 4762649"/>
                  <a:gd name="connsiteY160" fmla="*/ 1936744 h 4876797"/>
                  <a:gd name="connsiteX161" fmla="*/ 604418 w 4762649"/>
                  <a:gd name="connsiteY161" fmla="*/ 1928181 h 4876797"/>
                  <a:gd name="connsiteX162" fmla="*/ 605685 w 4762649"/>
                  <a:gd name="connsiteY162" fmla="*/ 1927171 h 4876797"/>
                  <a:gd name="connsiteX163" fmla="*/ 614638 w 4762649"/>
                  <a:gd name="connsiteY163" fmla="*/ 1920551 h 4876797"/>
                  <a:gd name="connsiteX164" fmla="*/ 616658 w 4762649"/>
                  <a:gd name="connsiteY164" fmla="*/ 1919237 h 4876797"/>
                  <a:gd name="connsiteX165" fmla="*/ 627840 w 4762649"/>
                  <a:gd name="connsiteY165" fmla="*/ 1913255 h 4876797"/>
                  <a:gd name="connsiteX166" fmla="*/ 628078 w 4762649"/>
                  <a:gd name="connsiteY166" fmla="*/ 1913122 h 4876797"/>
                  <a:gd name="connsiteX167" fmla="*/ 1735835 w 4762649"/>
                  <a:gd name="connsiteY167" fmla="*/ 1420784 h 4876797"/>
                  <a:gd name="connsiteX168" fmla="*/ 1534696 w 4762649"/>
                  <a:gd name="connsiteY168" fmla="*/ 720277 h 4876797"/>
                  <a:gd name="connsiteX169" fmla="*/ 1789680 w 4762649"/>
                  <a:gd name="connsiteY169" fmla="*/ 237503 h 4876797"/>
                  <a:gd name="connsiteX170" fmla="*/ 2283885 w 4762649"/>
                  <a:gd name="connsiteY170" fmla="*/ 5283 h 4876797"/>
                  <a:gd name="connsiteX171" fmla="*/ 2375213 w 4762649"/>
                  <a:gd name="connsiteY171" fmla="*/ 10 h 487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762649" h="4876797">
                    <a:moveTo>
                      <a:pt x="2381326" y="3238431"/>
                    </a:moveTo>
                    <a:cubicBezTo>
                      <a:pt x="2433904" y="3238431"/>
                      <a:pt x="2476576" y="3281103"/>
                      <a:pt x="2476576" y="3333681"/>
                    </a:cubicBezTo>
                    <a:cubicBezTo>
                      <a:pt x="2476576" y="3386259"/>
                      <a:pt x="2433904" y="3428931"/>
                      <a:pt x="2381326" y="3428931"/>
                    </a:cubicBezTo>
                    <a:cubicBezTo>
                      <a:pt x="2328748" y="3428931"/>
                      <a:pt x="2286076" y="3386259"/>
                      <a:pt x="2286076" y="3333681"/>
                    </a:cubicBezTo>
                    <a:cubicBezTo>
                      <a:pt x="2286076" y="3281103"/>
                      <a:pt x="2328748" y="3238431"/>
                      <a:pt x="2381326" y="3238431"/>
                    </a:cubicBezTo>
                    <a:close/>
                    <a:moveTo>
                      <a:pt x="2381326" y="2920924"/>
                    </a:moveTo>
                    <a:lnTo>
                      <a:pt x="1885997" y="3581349"/>
                    </a:lnTo>
                    <a:cubicBezTo>
                      <a:pt x="1859356" y="3616887"/>
                      <a:pt x="1811683" y="3629289"/>
                      <a:pt x="1771116" y="3611239"/>
                    </a:cubicBezTo>
                    <a:lnTo>
                      <a:pt x="762019" y="3162745"/>
                    </a:lnTo>
                    <a:lnTo>
                      <a:pt x="762019" y="3957606"/>
                    </a:lnTo>
                    <a:lnTo>
                      <a:pt x="2286076" y="4634957"/>
                    </a:lnTo>
                    <a:lnTo>
                      <a:pt x="2286076" y="3714699"/>
                    </a:lnTo>
                    <a:cubicBezTo>
                      <a:pt x="2286076" y="3662102"/>
                      <a:pt x="2328719" y="3619449"/>
                      <a:pt x="2381326" y="3619449"/>
                    </a:cubicBezTo>
                    <a:cubicBezTo>
                      <a:pt x="2433932" y="3619449"/>
                      <a:pt x="2476576" y="3662102"/>
                      <a:pt x="2476576" y="3714699"/>
                    </a:cubicBezTo>
                    <a:lnTo>
                      <a:pt x="2476576" y="4634957"/>
                    </a:lnTo>
                    <a:lnTo>
                      <a:pt x="4000623" y="3957606"/>
                    </a:lnTo>
                    <a:lnTo>
                      <a:pt x="4000623" y="3162745"/>
                    </a:lnTo>
                    <a:lnTo>
                      <a:pt x="2991526" y="3611229"/>
                    </a:lnTo>
                    <a:cubicBezTo>
                      <a:pt x="2979048" y="3616782"/>
                      <a:pt x="2965885" y="3619449"/>
                      <a:pt x="2952883" y="3619449"/>
                    </a:cubicBezTo>
                    <a:cubicBezTo>
                      <a:pt x="2923613" y="3619449"/>
                      <a:pt x="2895095" y="3605933"/>
                      <a:pt x="2876645" y="3581340"/>
                    </a:cubicBezTo>
                    <a:close/>
                    <a:moveTo>
                      <a:pt x="697439" y="2118014"/>
                    </a:moveTo>
                    <a:lnTo>
                      <a:pt x="243192" y="2723699"/>
                    </a:lnTo>
                    <a:lnTo>
                      <a:pt x="1779146" y="3406337"/>
                    </a:lnTo>
                    <a:lnTo>
                      <a:pt x="2233393" y="2800661"/>
                    </a:lnTo>
                    <a:close/>
                    <a:moveTo>
                      <a:pt x="4065222" y="2118005"/>
                    </a:moveTo>
                    <a:lnTo>
                      <a:pt x="2529268" y="2800652"/>
                    </a:lnTo>
                    <a:lnTo>
                      <a:pt x="2983515" y="3406327"/>
                    </a:lnTo>
                    <a:lnTo>
                      <a:pt x="4519469" y="2723680"/>
                    </a:lnTo>
                    <a:close/>
                    <a:moveTo>
                      <a:pt x="2571826" y="2000142"/>
                    </a:moveTo>
                    <a:lnTo>
                      <a:pt x="2571825" y="2000152"/>
                    </a:lnTo>
                    <a:lnTo>
                      <a:pt x="2190816" y="2000152"/>
                    </a:lnTo>
                    <a:cubicBezTo>
                      <a:pt x="2190816" y="2050996"/>
                      <a:pt x="2210647" y="2098831"/>
                      <a:pt x="2246642" y="2134826"/>
                    </a:cubicBezTo>
                    <a:cubicBezTo>
                      <a:pt x="2282647" y="2170821"/>
                      <a:pt x="2330472" y="2190652"/>
                      <a:pt x="2381316" y="2190652"/>
                    </a:cubicBezTo>
                    <a:cubicBezTo>
                      <a:pt x="2473237" y="2190652"/>
                      <a:pt x="2550155" y="2125215"/>
                      <a:pt x="2567949" y="2038486"/>
                    </a:cubicBezTo>
                    <a:lnTo>
                      <a:pt x="2571825" y="2000152"/>
                    </a:lnTo>
                    <a:lnTo>
                      <a:pt x="2571826" y="2000152"/>
                    </a:lnTo>
                    <a:close/>
                    <a:moveTo>
                      <a:pt x="2095566" y="1619142"/>
                    </a:moveTo>
                    <a:lnTo>
                      <a:pt x="2095566" y="1714392"/>
                    </a:lnTo>
                    <a:cubicBezTo>
                      <a:pt x="2095566" y="1751359"/>
                      <a:pt x="2116255" y="1784277"/>
                      <a:pt x="2149554" y="1800317"/>
                    </a:cubicBezTo>
                    <a:cubicBezTo>
                      <a:pt x="2162422" y="1806499"/>
                      <a:pt x="2176319" y="1809642"/>
                      <a:pt x="2190816" y="1809642"/>
                    </a:cubicBezTo>
                    <a:lnTo>
                      <a:pt x="2571835" y="1809642"/>
                    </a:lnTo>
                    <a:cubicBezTo>
                      <a:pt x="2584723" y="1809642"/>
                      <a:pt x="2597172" y="1807147"/>
                      <a:pt x="2608831" y="1802213"/>
                    </a:cubicBezTo>
                    <a:cubicBezTo>
                      <a:pt x="2644225" y="1787239"/>
                      <a:pt x="2667085" y="1752778"/>
                      <a:pt x="2667085" y="1714392"/>
                    </a:cubicBezTo>
                    <a:lnTo>
                      <a:pt x="2667085" y="1619142"/>
                    </a:lnTo>
                    <a:close/>
                    <a:moveTo>
                      <a:pt x="2875769" y="1562106"/>
                    </a:moveTo>
                    <a:cubicBezTo>
                      <a:pt x="2872616" y="1566374"/>
                      <a:pt x="2869711" y="1570822"/>
                      <a:pt x="2867358" y="1575565"/>
                    </a:cubicBezTo>
                    <a:cubicBezTo>
                      <a:pt x="2860938" y="1588462"/>
                      <a:pt x="2857576" y="1602931"/>
                      <a:pt x="2857576" y="1617513"/>
                    </a:cubicBezTo>
                    <a:lnTo>
                      <a:pt x="2857576" y="1714383"/>
                    </a:lnTo>
                    <a:cubicBezTo>
                      <a:pt x="2857576" y="1797326"/>
                      <a:pt x="2821876" y="1874022"/>
                      <a:pt x="2762326" y="1927257"/>
                    </a:cubicBezTo>
                    <a:lnTo>
                      <a:pt x="2762326" y="2000142"/>
                    </a:lnTo>
                    <a:cubicBezTo>
                      <a:pt x="2762326" y="2210225"/>
                      <a:pt x="2591409" y="2381152"/>
                      <a:pt x="2381316" y="2381152"/>
                    </a:cubicBezTo>
                    <a:cubicBezTo>
                      <a:pt x="2279589" y="2381152"/>
                      <a:pt x="2183920" y="2341509"/>
                      <a:pt x="2111930" y="2269528"/>
                    </a:cubicBezTo>
                    <a:cubicBezTo>
                      <a:pt x="2039950" y="2197557"/>
                      <a:pt x="2000307" y="2101879"/>
                      <a:pt x="2000307" y="2000142"/>
                    </a:cubicBezTo>
                    <a:lnTo>
                      <a:pt x="2000307" y="1927219"/>
                    </a:lnTo>
                    <a:cubicBezTo>
                      <a:pt x="1940852" y="1873679"/>
                      <a:pt x="1905057" y="1796297"/>
                      <a:pt x="1905057" y="1714383"/>
                    </a:cubicBezTo>
                    <a:lnTo>
                      <a:pt x="1905057" y="1617513"/>
                    </a:lnTo>
                    <a:cubicBezTo>
                      <a:pt x="1905057" y="1602797"/>
                      <a:pt x="1901742" y="1588700"/>
                      <a:pt x="1895208" y="1575622"/>
                    </a:cubicBezTo>
                    <a:cubicBezTo>
                      <a:pt x="1892808" y="1570812"/>
                      <a:pt x="1889921" y="1566383"/>
                      <a:pt x="1886797" y="1562135"/>
                    </a:cubicBezTo>
                    <a:lnTo>
                      <a:pt x="901303" y="2000142"/>
                    </a:lnTo>
                    <a:lnTo>
                      <a:pt x="2381326" y="2657929"/>
                    </a:lnTo>
                    <a:lnTo>
                      <a:pt x="3861330" y="2000142"/>
                    </a:lnTo>
                    <a:close/>
                    <a:moveTo>
                      <a:pt x="3497753" y="1012853"/>
                    </a:moveTo>
                    <a:cubicBezTo>
                      <a:pt x="3510123" y="1013075"/>
                      <a:pt x="3522654" y="1015724"/>
                      <a:pt x="3534670" y="1021058"/>
                    </a:cubicBezTo>
                    <a:lnTo>
                      <a:pt x="3944064" y="1203005"/>
                    </a:lnTo>
                    <a:cubicBezTo>
                      <a:pt x="3992137" y="1224370"/>
                      <a:pt x="4013787" y="1280662"/>
                      <a:pt x="3992422" y="1328735"/>
                    </a:cubicBezTo>
                    <a:cubicBezTo>
                      <a:pt x="3976639" y="1364225"/>
                      <a:pt x="3941816" y="1385323"/>
                      <a:pt x="3905326" y="1385323"/>
                    </a:cubicBezTo>
                    <a:cubicBezTo>
                      <a:pt x="3892400" y="1385323"/>
                      <a:pt x="3879265" y="1382675"/>
                      <a:pt x="3866692" y="1377093"/>
                    </a:cubicBezTo>
                    <a:lnTo>
                      <a:pt x="3457298" y="1195147"/>
                    </a:lnTo>
                    <a:cubicBezTo>
                      <a:pt x="3409225" y="1173773"/>
                      <a:pt x="3387575" y="1117480"/>
                      <a:pt x="3408949" y="1069417"/>
                    </a:cubicBezTo>
                    <a:cubicBezTo>
                      <a:pt x="3424965" y="1033362"/>
                      <a:pt x="3460640" y="1012186"/>
                      <a:pt x="3497753" y="1012853"/>
                    </a:cubicBezTo>
                    <a:close/>
                    <a:moveTo>
                      <a:pt x="1264905" y="1012839"/>
                    </a:moveTo>
                    <a:cubicBezTo>
                      <a:pt x="1302012" y="1012171"/>
                      <a:pt x="1337698" y="1033352"/>
                      <a:pt x="1353722" y="1069407"/>
                    </a:cubicBezTo>
                    <a:cubicBezTo>
                      <a:pt x="1375086" y="1117480"/>
                      <a:pt x="1353436" y="1173782"/>
                      <a:pt x="1305363" y="1195137"/>
                    </a:cubicBezTo>
                    <a:lnTo>
                      <a:pt x="895969" y="1377083"/>
                    </a:lnTo>
                    <a:cubicBezTo>
                      <a:pt x="883396" y="1382665"/>
                      <a:pt x="870261" y="1385313"/>
                      <a:pt x="857336" y="1385313"/>
                    </a:cubicBezTo>
                    <a:cubicBezTo>
                      <a:pt x="820836" y="1385313"/>
                      <a:pt x="786012" y="1364225"/>
                      <a:pt x="770249" y="1328725"/>
                    </a:cubicBezTo>
                    <a:cubicBezTo>
                      <a:pt x="748884" y="1280652"/>
                      <a:pt x="770534" y="1224360"/>
                      <a:pt x="818607" y="1202995"/>
                    </a:cubicBezTo>
                    <a:lnTo>
                      <a:pt x="1228001" y="1021048"/>
                    </a:lnTo>
                    <a:cubicBezTo>
                      <a:pt x="1240010" y="1015712"/>
                      <a:pt x="1252536" y="1013061"/>
                      <a:pt x="1264905" y="1012839"/>
                    </a:cubicBezTo>
                    <a:close/>
                    <a:moveTo>
                      <a:pt x="859047" y="203200"/>
                    </a:moveTo>
                    <a:cubicBezTo>
                      <a:pt x="871419" y="203421"/>
                      <a:pt x="883951" y="206070"/>
                      <a:pt x="895969" y="211404"/>
                    </a:cubicBezTo>
                    <a:lnTo>
                      <a:pt x="1305363" y="393350"/>
                    </a:lnTo>
                    <a:cubicBezTo>
                      <a:pt x="1353436" y="414715"/>
                      <a:pt x="1375086" y="471008"/>
                      <a:pt x="1353721" y="519081"/>
                    </a:cubicBezTo>
                    <a:cubicBezTo>
                      <a:pt x="1337938" y="554571"/>
                      <a:pt x="1303115" y="575669"/>
                      <a:pt x="1266625" y="575669"/>
                    </a:cubicBezTo>
                    <a:cubicBezTo>
                      <a:pt x="1253699" y="575669"/>
                      <a:pt x="1240564" y="573021"/>
                      <a:pt x="1227991" y="567439"/>
                    </a:cubicBezTo>
                    <a:lnTo>
                      <a:pt x="818597" y="385492"/>
                    </a:lnTo>
                    <a:cubicBezTo>
                      <a:pt x="770525" y="364118"/>
                      <a:pt x="748874" y="307826"/>
                      <a:pt x="770248" y="259762"/>
                    </a:cubicBezTo>
                    <a:cubicBezTo>
                      <a:pt x="786264" y="223715"/>
                      <a:pt x="821933" y="202535"/>
                      <a:pt x="859047" y="203200"/>
                    </a:cubicBezTo>
                    <a:close/>
                    <a:moveTo>
                      <a:pt x="3903618" y="203181"/>
                    </a:moveTo>
                    <a:cubicBezTo>
                      <a:pt x="3940728" y="202511"/>
                      <a:pt x="3976399" y="223698"/>
                      <a:pt x="3992423" y="259753"/>
                    </a:cubicBezTo>
                    <a:cubicBezTo>
                      <a:pt x="4013787" y="307835"/>
                      <a:pt x="3992137" y="364128"/>
                      <a:pt x="3944064" y="385483"/>
                    </a:cubicBezTo>
                    <a:lnTo>
                      <a:pt x="3534670" y="567430"/>
                    </a:lnTo>
                    <a:cubicBezTo>
                      <a:pt x="3522097" y="573011"/>
                      <a:pt x="3508962" y="575659"/>
                      <a:pt x="3496037" y="575659"/>
                    </a:cubicBezTo>
                    <a:cubicBezTo>
                      <a:pt x="3459537" y="575659"/>
                      <a:pt x="3424713" y="554571"/>
                      <a:pt x="3408950" y="519071"/>
                    </a:cubicBezTo>
                    <a:cubicBezTo>
                      <a:pt x="3387585" y="470998"/>
                      <a:pt x="3409235" y="414706"/>
                      <a:pt x="3457308" y="393341"/>
                    </a:cubicBezTo>
                    <a:lnTo>
                      <a:pt x="3866702" y="211395"/>
                    </a:lnTo>
                    <a:cubicBezTo>
                      <a:pt x="3878718" y="206056"/>
                      <a:pt x="3891248" y="203404"/>
                      <a:pt x="3903618" y="203181"/>
                    </a:cubicBezTo>
                    <a:close/>
                    <a:moveTo>
                      <a:pt x="2447508" y="193432"/>
                    </a:moveTo>
                    <a:cubicBezTo>
                      <a:pt x="2400801" y="188925"/>
                      <a:pt x="2353070" y="189261"/>
                      <a:pt x="2304850" y="194612"/>
                    </a:cubicBezTo>
                    <a:cubicBezTo>
                      <a:pt x="2012670" y="226930"/>
                      <a:pt x="1767944" y="460321"/>
                      <a:pt x="1722939" y="749538"/>
                    </a:cubicBezTo>
                    <a:cubicBezTo>
                      <a:pt x="1685439" y="990425"/>
                      <a:pt x="1775450" y="1224617"/>
                      <a:pt x="1963702" y="1376007"/>
                    </a:cubicBezTo>
                    <a:cubicBezTo>
                      <a:pt x="1969665" y="1380817"/>
                      <a:pt x="1975542" y="1385484"/>
                      <a:pt x="1981590" y="1389980"/>
                    </a:cubicBezTo>
                    <a:cubicBezTo>
                      <a:pt x="1996859" y="1401410"/>
                      <a:pt x="2010841" y="1414431"/>
                      <a:pt x="2023491" y="1428623"/>
                    </a:cubicBezTo>
                    <a:lnTo>
                      <a:pt x="2286066" y="1428623"/>
                    </a:lnTo>
                    <a:lnTo>
                      <a:pt x="2286066" y="1087076"/>
                    </a:lnTo>
                    <a:lnTo>
                      <a:pt x="2123455" y="924465"/>
                    </a:lnTo>
                    <a:cubicBezTo>
                      <a:pt x="2086260" y="887260"/>
                      <a:pt x="2086260" y="826948"/>
                      <a:pt x="2123455" y="789753"/>
                    </a:cubicBezTo>
                    <a:cubicBezTo>
                      <a:pt x="2160660" y="752567"/>
                      <a:pt x="2220972" y="752567"/>
                      <a:pt x="2258168" y="789753"/>
                    </a:cubicBezTo>
                    <a:lnTo>
                      <a:pt x="2381326" y="912911"/>
                    </a:lnTo>
                    <a:lnTo>
                      <a:pt x="2504484" y="789762"/>
                    </a:lnTo>
                    <a:cubicBezTo>
                      <a:pt x="2541689" y="752577"/>
                      <a:pt x="2602001" y="752577"/>
                      <a:pt x="2639196" y="789762"/>
                    </a:cubicBezTo>
                    <a:cubicBezTo>
                      <a:pt x="2676391" y="826967"/>
                      <a:pt x="2676391" y="887279"/>
                      <a:pt x="2639196" y="924474"/>
                    </a:cubicBezTo>
                    <a:lnTo>
                      <a:pt x="2476585" y="1087085"/>
                    </a:lnTo>
                    <a:lnTo>
                      <a:pt x="2476585" y="1428633"/>
                    </a:lnTo>
                    <a:lnTo>
                      <a:pt x="2739018" y="1428633"/>
                    </a:lnTo>
                    <a:cubicBezTo>
                      <a:pt x="2751553" y="1414583"/>
                      <a:pt x="2765402" y="1401686"/>
                      <a:pt x="2780490" y="1390418"/>
                    </a:cubicBezTo>
                    <a:cubicBezTo>
                      <a:pt x="2786681" y="1385808"/>
                      <a:pt x="2792739" y="1381055"/>
                      <a:pt x="2798721" y="1376207"/>
                    </a:cubicBezTo>
                    <a:cubicBezTo>
                      <a:pt x="2957303" y="1248715"/>
                      <a:pt x="3048104" y="1059596"/>
                      <a:pt x="3048104" y="857113"/>
                    </a:cubicBezTo>
                    <a:cubicBezTo>
                      <a:pt x="3048104" y="667718"/>
                      <a:pt x="2967113" y="486581"/>
                      <a:pt x="2825896" y="360166"/>
                    </a:cubicBezTo>
                    <a:cubicBezTo>
                      <a:pt x="2718554" y="264068"/>
                      <a:pt x="2587632" y="206954"/>
                      <a:pt x="2447508" y="193432"/>
                    </a:cubicBezTo>
                    <a:close/>
                    <a:moveTo>
                      <a:pt x="2375213" y="10"/>
                    </a:moveTo>
                    <a:cubicBezTo>
                      <a:pt x="2587741" y="-1027"/>
                      <a:pt x="2794281" y="76167"/>
                      <a:pt x="2952959" y="218243"/>
                    </a:cubicBezTo>
                    <a:cubicBezTo>
                      <a:pt x="3134487" y="380759"/>
                      <a:pt x="3238595" y="613626"/>
                      <a:pt x="3238595" y="857123"/>
                    </a:cubicBezTo>
                    <a:cubicBezTo>
                      <a:pt x="3238595" y="1067083"/>
                      <a:pt x="3162690" y="1265822"/>
                      <a:pt x="3026683" y="1420717"/>
                    </a:cubicBezTo>
                    <a:lnTo>
                      <a:pt x="4134555" y="1913122"/>
                    </a:lnTo>
                    <a:cubicBezTo>
                      <a:pt x="4134640" y="1913150"/>
                      <a:pt x="4134707" y="1913207"/>
                      <a:pt x="4134793" y="1913245"/>
                    </a:cubicBezTo>
                    <a:cubicBezTo>
                      <a:pt x="4138641" y="1914969"/>
                      <a:pt x="4142365" y="1916998"/>
                      <a:pt x="4145984" y="1919237"/>
                    </a:cubicBezTo>
                    <a:cubicBezTo>
                      <a:pt x="4146670" y="1919656"/>
                      <a:pt x="4147318" y="1920094"/>
                      <a:pt x="4147985" y="1920532"/>
                    </a:cubicBezTo>
                    <a:cubicBezTo>
                      <a:pt x="4151090" y="1922561"/>
                      <a:pt x="4154090" y="1924761"/>
                      <a:pt x="4156976" y="1927180"/>
                    </a:cubicBezTo>
                    <a:cubicBezTo>
                      <a:pt x="4157376" y="1927523"/>
                      <a:pt x="4157805" y="1927828"/>
                      <a:pt x="4158205" y="1928171"/>
                    </a:cubicBezTo>
                    <a:cubicBezTo>
                      <a:pt x="4161244" y="1930810"/>
                      <a:pt x="4164129" y="1933686"/>
                      <a:pt x="4166863" y="1936753"/>
                    </a:cubicBezTo>
                    <a:cubicBezTo>
                      <a:pt x="4167539" y="1937506"/>
                      <a:pt x="4168149" y="1938296"/>
                      <a:pt x="4168797" y="1939068"/>
                    </a:cubicBezTo>
                    <a:cubicBezTo>
                      <a:pt x="4169892" y="1940373"/>
                      <a:pt x="4171035" y="1941620"/>
                      <a:pt x="4172073" y="1943002"/>
                    </a:cubicBezTo>
                    <a:lnTo>
                      <a:pt x="4743592" y="2705021"/>
                    </a:lnTo>
                    <a:cubicBezTo>
                      <a:pt x="4760995" y="2728224"/>
                      <a:pt x="4766881" y="2758094"/>
                      <a:pt x="4759585" y="2786155"/>
                    </a:cubicBezTo>
                    <a:cubicBezTo>
                      <a:pt x="4752279" y="2814215"/>
                      <a:pt x="4732591" y="2837437"/>
                      <a:pt x="4706093" y="2849210"/>
                    </a:cubicBezTo>
                    <a:lnTo>
                      <a:pt x="4191133" y="3078077"/>
                    </a:lnTo>
                    <a:lnTo>
                      <a:pt x="4191133" y="4019509"/>
                    </a:lnTo>
                    <a:cubicBezTo>
                      <a:pt x="4191133" y="4057152"/>
                      <a:pt x="4168968" y="4091270"/>
                      <a:pt x="4134573" y="4106548"/>
                    </a:cubicBezTo>
                    <a:lnTo>
                      <a:pt x="2420016" y="4868577"/>
                    </a:lnTo>
                    <a:cubicBezTo>
                      <a:pt x="2419855" y="4868644"/>
                      <a:pt x="2419693" y="4868691"/>
                      <a:pt x="2419530" y="4868758"/>
                    </a:cubicBezTo>
                    <a:cubicBezTo>
                      <a:pt x="2417025" y="4869863"/>
                      <a:pt x="2414444" y="4870825"/>
                      <a:pt x="2411825" y="4871711"/>
                    </a:cubicBezTo>
                    <a:cubicBezTo>
                      <a:pt x="2411358" y="4871873"/>
                      <a:pt x="2410901" y="4872073"/>
                      <a:pt x="2410425" y="4872225"/>
                    </a:cubicBezTo>
                    <a:cubicBezTo>
                      <a:pt x="2407500" y="4873159"/>
                      <a:pt x="2404519" y="4873949"/>
                      <a:pt x="2401490" y="4874606"/>
                    </a:cubicBezTo>
                    <a:cubicBezTo>
                      <a:pt x="2401309" y="4874654"/>
                      <a:pt x="2401128" y="4874711"/>
                      <a:pt x="2400947" y="4874749"/>
                    </a:cubicBezTo>
                    <a:cubicBezTo>
                      <a:pt x="2394613" y="4876083"/>
                      <a:pt x="2388050" y="4876797"/>
                      <a:pt x="2381326" y="4876797"/>
                    </a:cubicBezTo>
                    <a:cubicBezTo>
                      <a:pt x="2374601" y="4876797"/>
                      <a:pt x="2368038" y="4876073"/>
                      <a:pt x="2361704" y="4874749"/>
                    </a:cubicBezTo>
                    <a:cubicBezTo>
                      <a:pt x="2361523" y="4874701"/>
                      <a:pt x="2361342" y="4874644"/>
                      <a:pt x="2361161" y="4874606"/>
                    </a:cubicBezTo>
                    <a:cubicBezTo>
                      <a:pt x="2358123" y="4873949"/>
                      <a:pt x="2355142" y="4873159"/>
                      <a:pt x="2352227" y="4872225"/>
                    </a:cubicBezTo>
                    <a:cubicBezTo>
                      <a:pt x="2351751" y="4872073"/>
                      <a:pt x="2351293" y="4871873"/>
                      <a:pt x="2350827" y="4871711"/>
                    </a:cubicBezTo>
                    <a:cubicBezTo>
                      <a:pt x="2348207" y="4870825"/>
                      <a:pt x="2345636" y="4869863"/>
                      <a:pt x="2343121" y="4868758"/>
                    </a:cubicBezTo>
                    <a:cubicBezTo>
                      <a:pt x="2342959" y="4868691"/>
                      <a:pt x="2342797" y="4868644"/>
                      <a:pt x="2342635" y="4868577"/>
                    </a:cubicBezTo>
                    <a:lnTo>
                      <a:pt x="628078" y="4106548"/>
                    </a:lnTo>
                    <a:cubicBezTo>
                      <a:pt x="593683" y="4091261"/>
                      <a:pt x="571519" y="4057152"/>
                      <a:pt x="571519" y="4019509"/>
                    </a:cubicBezTo>
                    <a:lnTo>
                      <a:pt x="571519" y="3078077"/>
                    </a:lnTo>
                    <a:lnTo>
                      <a:pt x="56559" y="2849210"/>
                    </a:lnTo>
                    <a:cubicBezTo>
                      <a:pt x="30051" y="2837437"/>
                      <a:pt x="10363" y="2814225"/>
                      <a:pt x="3067" y="2786155"/>
                    </a:cubicBezTo>
                    <a:cubicBezTo>
                      <a:pt x="-4230" y="2758084"/>
                      <a:pt x="1647" y="2728224"/>
                      <a:pt x="19049" y="2705021"/>
                    </a:cubicBezTo>
                    <a:lnTo>
                      <a:pt x="590559" y="1943002"/>
                    </a:lnTo>
                    <a:cubicBezTo>
                      <a:pt x="591597" y="1941630"/>
                      <a:pt x="592731" y="1940382"/>
                      <a:pt x="593826" y="1939077"/>
                    </a:cubicBezTo>
                    <a:cubicBezTo>
                      <a:pt x="594483" y="1938296"/>
                      <a:pt x="595093" y="1937496"/>
                      <a:pt x="595769" y="1936744"/>
                    </a:cubicBezTo>
                    <a:cubicBezTo>
                      <a:pt x="598503" y="1933686"/>
                      <a:pt x="601379" y="1930819"/>
                      <a:pt x="604418" y="1928181"/>
                    </a:cubicBezTo>
                    <a:cubicBezTo>
                      <a:pt x="604827" y="1927828"/>
                      <a:pt x="605275" y="1927514"/>
                      <a:pt x="605685" y="1927171"/>
                    </a:cubicBezTo>
                    <a:cubicBezTo>
                      <a:pt x="608552" y="1924771"/>
                      <a:pt x="611543" y="1922570"/>
                      <a:pt x="614638" y="1920551"/>
                    </a:cubicBezTo>
                    <a:cubicBezTo>
                      <a:pt x="615315" y="1920113"/>
                      <a:pt x="615972" y="1919665"/>
                      <a:pt x="616658" y="1919237"/>
                    </a:cubicBezTo>
                    <a:cubicBezTo>
                      <a:pt x="620277" y="1916998"/>
                      <a:pt x="623992" y="1914969"/>
                      <a:pt x="627840" y="1913255"/>
                    </a:cubicBezTo>
                    <a:cubicBezTo>
                      <a:pt x="627926" y="1913217"/>
                      <a:pt x="627992" y="1913160"/>
                      <a:pt x="628078" y="1913122"/>
                    </a:cubicBezTo>
                    <a:lnTo>
                      <a:pt x="1735835" y="1420784"/>
                    </a:lnTo>
                    <a:cubicBezTo>
                      <a:pt x="1568910" y="1231227"/>
                      <a:pt x="1494472" y="978691"/>
                      <a:pt x="1534696" y="720277"/>
                    </a:cubicBezTo>
                    <a:cubicBezTo>
                      <a:pt x="1562947" y="538731"/>
                      <a:pt x="1653511" y="367281"/>
                      <a:pt x="1789680" y="237503"/>
                    </a:cubicBezTo>
                    <a:cubicBezTo>
                      <a:pt x="1925602" y="107972"/>
                      <a:pt x="2101110" y="25505"/>
                      <a:pt x="2283885" y="5283"/>
                    </a:cubicBezTo>
                    <a:cubicBezTo>
                      <a:pt x="2314369" y="1903"/>
                      <a:pt x="2344852" y="158"/>
                      <a:pt x="2375213" y="1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cap="flat">
                <a:noFill/>
                <a:prstDash val="solid"/>
                <a:miter/>
              </a:ln>
            </p:spPr>
            <p:txBody>
              <a:bodyPr rtlCol="0" anchor="ctr"/>
              <a:lstStyle/>
              <a:p>
                <a:endParaRPr lang="en-US" sz="1200"/>
              </a:p>
            </p:txBody>
          </p:sp>
          <p:sp>
            <p:nvSpPr>
              <p:cNvPr id="63" name="Rectangle 62">
                <a:extLst>
                  <a:ext uri="{FF2B5EF4-FFF2-40B4-BE49-F238E27FC236}">
                    <a16:creationId xmlns:a16="http://schemas.microsoft.com/office/drawing/2014/main" id="{59B9D48A-0A9C-9F4B-9ED6-35A1C8375282}"/>
                  </a:ext>
                </a:extLst>
              </p:cNvPr>
              <p:cNvSpPr/>
              <p:nvPr/>
            </p:nvSpPr>
            <p:spPr>
              <a:xfrm>
                <a:off x="1373381" y="662877"/>
                <a:ext cx="686422" cy="693716"/>
              </a:xfrm>
              <a:prstGeom prst="rect">
                <a:avLst/>
              </a:prstGeom>
            </p:spPr>
            <p:txBody>
              <a:bodyPr wrap="square">
                <a:spAutoFit/>
              </a:bodyPr>
              <a:lstStyle/>
              <a:p>
                <a:pPr algn="ctr">
                  <a:lnSpc>
                    <a:spcPct val="150000"/>
                  </a:lnSpc>
                </a:pPr>
                <a:r>
                  <a:rPr lang="en-US" sz="900" dirty="0">
                    <a:solidFill>
                      <a:schemeClr val="tx2"/>
                    </a:solidFill>
                    <a:latin typeface="Source Sans Pro Light" panose="020B0403030403020204" pitchFamily="34" charset="0"/>
                    <a:ea typeface="Roboto Light" panose="02000000000000000000" pitchFamily="2" charset="0"/>
                    <a:cs typeface="Roboto Light" panose="02000000000000000000" pitchFamily="2" charset="0"/>
                  </a:rPr>
                  <a:t>Add Staff To Campaign </a:t>
                </a:r>
              </a:p>
            </p:txBody>
          </p:sp>
        </p:grpSp>
      </p:grpSp>
      <p:grpSp>
        <p:nvGrpSpPr>
          <p:cNvPr id="77" name="Group 76">
            <a:extLst>
              <a:ext uri="{FF2B5EF4-FFF2-40B4-BE49-F238E27FC236}">
                <a16:creationId xmlns:a16="http://schemas.microsoft.com/office/drawing/2014/main" id="{501A839D-50D4-EE43-BA10-F4E115D1B3BD}"/>
              </a:ext>
            </a:extLst>
          </p:cNvPr>
          <p:cNvGrpSpPr/>
          <p:nvPr/>
        </p:nvGrpSpPr>
        <p:grpSpPr>
          <a:xfrm>
            <a:off x="5941178" y="1548836"/>
            <a:ext cx="1971691" cy="1972992"/>
            <a:chOff x="5941178" y="1548836"/>
            <a:chExt cx="1971691" cy="1972992"/>
          </a:xfrm>
        </p:grpSpPr>
        <p:sp>
          <p:nvSpPr>
            <p:cNvPr id="7" name="Freeform 8">
              <a:extLst>
                <a:ext uri="{FF2B5EF4-FFF2-40B4-BE49-F238E27FC236}">
                  <a16:creationId xmlns:a16="http://schemas.microsoft.com/office/drawing/2014/main" id="{E7A1AE5F-EB9E-2442-830D-9A7013E9AB62}"/>
                </a:ext>
              </a:extLst>
            </p:cNvPr>
            <p:cNvSpPr>
              <a:spLocks noEditPoints="1"/>
            </p:cNvSpPr>
            <p:nvPr/>
          </p:nvSpPr>
          <p:spPr bwMode="auto">
            <a:xfrm>
              <a:off x="5941178" y="1548836"/>
              <a:ext cx="1971691" cy="1972992"/>
            </a:xfrm>
            <a:custGeom>
              <a:avLst/>
              <a:gdLst>
                <a:gd name="T0" fmla="*/ 577 w 615"/>
                <a:gd name="T1" fmla="*/ 509 h 615"/>
                <a:gd name="T2" fmla="*/ 537 w 615"/>
                <a:gd name="T3" fmla="*/ 470 h 615"/>
                <a:gd name="T4" fmla="*/ 506 w 615"/>
                <a:gd name="T5" fmla="*/ 110 h 615"/>
                <a:gd name="T6" fmla="*/ 110 w 615"/>
                <a:gd name="T7" fmla="*/ 110 h 615"/>
                <a:gd name="T8" fmla="*/ 110 w 615"/>
                <a:gd name="T9" fmla="*/ 506 h 615"/>
                <a:gd name="T10" fmla="*/ 469 w 615"/>
                <a:gd name="T11" fmla="*/ 537 h 615"/>
                <a:gd name="T12" fmla="*/ 509 w 615"/>
                <a:gd name="T13" fmla="*/ 577 h 615"/>
                <a:gd name="T14" fmla="*/ 478 w 615"/>
                <a:gd name="T15" fmla="*/ 607 h 615"/>
                <a:gd name="T16" fmla="*/ 590 w 615"/>
                <a:gd name="T17" fmla="*/ 590 h 615"/>
                <a:gd name="T18" fmla="*/ 607 w 615"/>
                <a:gd name="T19" fmla="*/ 478 h 615"/>
                <a:gd name="T20" fmla="*/ 577 w 615"/>
                <a:gd name="T21" fmla="*/ 509 h 615"/>
                <a:gd name="T22" fmla="*/ 471 w 615"/>
                <a:gd name="T23" fmla="*/ 471 h 615"/>
                <a:gd name="T24" fmla="*/ 145 w 615"/>
                <a:gd name="T25" fmla="*/ 471 h 615"/>
                <a:gd name="T26" fmla="*/ 145 w 615"/>
                <a:gd name="T27" fmla="*/ 145 h 615"/>
                <a:gd name="T28" fmla="*/ 471 w 615"/>
                <a:gd name="T29" fmla="*/ 145 h 615"/>
                <a:gd name="T30" fmla="*/ 471 w 615"/>
                <a:gd name="T31" fmla="*/ 47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5" h="615">
                  <a:moveTo>
                    <a:pt x="577" y="509"/>
                  </a:moveTo>
                  <a:cubicBezTo>
                    <a:pt x="537" y="470"/>
                    <a:pt x="537" y="470"/>
                    <a:pt x="537" y="470"/>
                  </a:cubicBezTo>
                  <a:cubicBezTo>
                    <a:pt x="615" y="360"/>
                    <a:pt x="604" y="208"/>
                    <a:pt x="506" y="110"/>
                  </a:cubicBezTo>
                  <a:cubicBezTo>
                    <a:pt x="397" y="0"/>
                    <a:pt x="219" y="0"/>
                    <a:pt x="110" y="110"/>
                  </a:cubicBezTo>
                  <a:cubicBezTo>
                    <a:pt x="0" y="219"/>
                    <a:pt x="0" y="397"/>
                    <a:pt x="110" y="506"/>
                  </a:cubicBezTo>
                  <a:cubicBezTo>
                    <a:pt x="207" y="604"/>
                    <a:pt x="360" y="615"/>
                    <a:pt x="469" y="537"/>
                  </a:cubicBezTo>
                  <a:cubicBezTo>
                    <a:pt x="509" y="577"/>
                    <a:pt x="509" y="577"/>
                    <a:pt x="509" y="577"/>
                  </a:cubicBezTo>
                  <a:cubicBezTo>
                    <a:pt x="478" y="607"/>
                    <a:pt x="478" y="607"/>
                    <a:pt x="478" y="607"/>
                  </a:cubicBezTo>
                  <a:cubicBezTo>
                    <a:pt x="590" y="590"/>
                    <a:pt x="590" y="590"/>
                    <a:pt x="590" y="590"/>
                  </a:cubicBezTo>
                  <a:cubicBezTo>
                    <a:pt x="607" y="478"/>
                    <a:pt x="607" y="478"/>
                    <a:pt x="607" y="478"/>
                  </a:cubicBezTo>
                  <a:lnTo>
                    <a:pt x="577" y="509"/>
                  </a:lnTo>
                  <a:close/>
                  <a:moveTo>
                    <a:pt x="471" y="471"/>
                  </a:moveTo>
                  <a:cubicBezTo>
                    <a:pt x="381" y="561"/>
                    <a:pt x="235" y="561"/>
                    <a:pt x="145" y="471"/>
                  </a:cubicBezTo>
                  <a:cubicBezTo>
                    <a:pt x="55" y="381"/>
                    <a:pt x="55" y="235"/>
                    <a:pt x="145" y="145"/>
                  </a:cubicBezTo>
                  <a:cubicBezTo>
                    <a:pt x="235" y="55"/>
                    <a:pt x="381" y="55"/>
                    <a:pt x="471" y="145"/>
                  </a:cubicBezTo>
                  <a:cubicBezTo>
                    <a:pt x="561" y="235"/>
                    <a:pt x="561" y="381"/>
                    <a:pt x="471" y="471"/>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3" name="Freeform 14">
              <a:extLst>
                <a:ext uri="{FF2B5EF4-FFF2-40B4-BE49-F238E27FC236}">
                  <a16:creationId xmlns:a16="http://schemas.microsoft.com/office/drawing/2014/main" id="{44047D61-1616-BB42-B256-DD744C05B7E2}"/>
                </a:ext>
              </a:extLst>
            </p:cNvPr>
            <p:cNvSpPr>
              <a:spLocks/>
            </p:cNvSpPr>
            <p:nvPr/>
          </p:nvSpPr>
          <p:spPr bwMode="auto">
            <a:xfrm>
              <a:off x="6323802" y="1780185"/>
              <a:ext cx="1206441" cy="1206441"/>
            </a:xfrm>
            <a:custGeom>
              <a:avLst/>
              <a:gdLst>
                <a:gd name="T0" fmla="*/ 374 w 376"/>
                <a:gd name="T1" fmla="*/ 191 h 376"/>
                <a:gd name="T2" fmla="*/ 185 w 376"/>
                <a:gd name="T3" fmla="*/ 374 h 376"/>
                <a:gd name="T4" fmla="*/ 2 w 376"/>
                <a:gd name="T5" fmla="*/ 185 h 376"/>
                <a:gd name="T6" fmla="*/ 191 w 376"/>
                <a:gd name="T7" fmla="*/ 2 h 376"/>
                <a:gd name="T8" fmla="*/ 374 w 376"/>
                <a:gd name="T9" fmla="*/ 191 h 376"/>
              </a:gdLst>
              <a:ahLst/>
              <a:cxnLst>
                <a:cxn ang="0">
                  <a:pos x="T0" y="T1"/>
                </a:cxn>
                <a:cxn ang="0">
                  <a:pos x="T2" y="T3"/>
                </a:cxn>
                <a:cxn ang="0">
                  <a:pos x="T4" y="T5"/>
                </a:cxn>
                <a:cxn ang="0">
                  <a:pos x="T6" y="T7"/>
                </a:cxn>
                <a:cxn ang="0">
                  <a:pos x="T8" y="T9"/>
                </a:cxn>
              </a:cxnLst>
              <a:rect l="0" t="0" r="r" b="b"/>
              <a:pathLst>
                <a:path w="376" h="376">
                  <a:moveTo>
                    <a:pt x="374" y="191"/>
                  </a:moveTo>
                  <a:cubicBezTo>
                    <a:pt x="372" y="294"/>
                    <a:pt x="288" y="376"/>
                    <a:pt x="185" y="374"/>
                  </a:cubicBezTo>
                  <a:cubicBezTo>
                    <a:pt x="82" y="372"/>
                    <a:pt x="0" y="288"/>
                    <a:pt x="2" y="185"/>
                  </a:cubicBezTo>
                  <a:cubicBezTo>
                    <a:pt x="3" y="82"/>
                    <a:pt x="88" y="0"/>
                    <a:pt x="191" y="2"/>
                  </a:cubicBezTo>
                  <a:cubicBezTo>
                    <a:pt x="294" y="4"/>
                    <a:pt x="376" y="88"/>
                    <a:pt x="374" y="19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7" name="Group 66">
              <a:extLst>
                <a:ext uri="{FF2B5EF4-FFF2-40B4-BE49-F238E27FC236}">
                  <a16:creationId xmlns:a16="http://schemas.microsoft.com/office/drawing/2014/main" id="{6EB6B8DD-BBE6-6243-BA0B-E6E5798F2AB9}"/>
                </a:ext>
              </a:extLst>
            </p:cNvPr>
            <p:cNvGrpSpPr/>
            <p:nvPr/>
          </p:nvGrpSpPr>
          <p:grpSpPr>
            <a:xfrm>
              <a:off x="6615647" y="2198065"/>
              <a:ext cx="686422" cy="1059639"/>
              <a:chOff x="1397434" y="2266072"/>
              <a:chExt cx="686422" cy="1059639"/>
            </a:xfrm>
          </p:grpSpPr>
          <p:sp>
            <p:nvSpPr>
              <p:cNvPr id="65" name="Freeform: Shape 69">
                <a:extLst>
                  <a:ext uri="{FF2B5EF4-FFF2-40B4-BE49-F238E27FC236}">
                    <a16:creationId xmlns:a16="http://schemas.microsoft.com/office/drawing/2014/main" id="{8E54462B-22B2-514E-ACF0-9AEF6AE74C25}"/>
                  </a:ext>
                </a:extLst>
              </p:cNvPr>
              <p:cNvSpPr>
                <a:spLocks noChangeAspect="1"/>
              </p:cNvSpPr>
              <p:nvPr/>
            </p:nvSpPr>
            <p:spPr>
              <a:xfrm>
                <a:off x="1633449" y="2266072"/>
                <a:ext cx="214392" cy="216000"/>
              </a:xfrm>
              <a:custGeom>
                <a:avLst/>
                <a:gdLst>
                  <a:gd name="connsiteX0" fmla="*/ 190490 w 4840434"/>
                  <a:gd name="connsiteY0" fmla="*/ 4284307 h 4876800"/>
                  <a:gd name="connsiteX1" fmla="*/ 190490 w 4840434"/>
                  <a:gd name="connsiteY1" fmla="*/ 4337552 h 4876800"/>
                  <a:gd name="connsiteX2" fmla="*/ 539239 w 4840434"/>
                  <a:gd name="connsiteY2" fmla="*/ 4686300 h 4876800"/>
                  <a:gd name="connsiteX3" fmla="*/ 4301204 w 4840434"/>
                  <a:gd name="connsiteY3" fmla="*/ 4686300 h 4876800"/>
                  <a:gd name="connsiteX4" fmla="*/ 4649943 w 4840434"/>
                  <a:gd name="connsiteY4" fmla="*/ 4337561 h 4876800"/>
                  <a:gd name="connsiteX5" fmla="*/ 4649924 w 4840434"/>
                  <a:gd name="connsiteY5" fmla="*/ 4337561 h 4876800"/>
                  <a:gd name="connsiteX6" fmla="*/ 4649924 w 4840434"/>
                  <a:gd name="connsiteY6" fmla="*/ 4284307 h 4876800"/>
                  <a:gd name="connsiteX7" fmla="*/ 2913240 w 4840434"/>
                  <a:gd name="connsiteY7" fmla="*/ 4284307 h 4876800"/>
                  <a:gd name="connsiteX8" fmla="*/ 2577227 w 4840434"/>
                  <a:gd name="connsiteY8" fmla="*/ 4538272 h 4876800"/>
                  <a:gd name="connsiteX9" fmla="*/ 2260702 w 4840434"/>
                  <a:gd name="connsiteY9" fmla="*/ 4538272 h 4876800"/>
                  <a:gd name="connsiteX10" fmla="*/ 1924688 w 4840434"/>
                  <a:gd name="connsiteY10" fmla="*/ 4284307 h 4876800"/>
                  <a:gd name="connsiteX11" fmla="*/ 4416000 w 4840434"/>
                  <a:gd name="connsiteY11" fmla="*/ 3712560 h 4876800"/>
                  <a:gd name="connsiteX12" fmla="*/ 4511250 w 4840434"/>
                  <a:gd name="connsiteY12" fmla="*/ 3807810 h 4876800"/>
                  <a:gd name="connsiteX13" fmla="*/ 4416000 w 4840434"/>
                  <a:gd name="connsiteY13" fmla="*/ 3903060 h 4876800"/>
                  <a:gd name="connsiteX14" fmla="*/ 4320750 w 4840434"/>
                  <a:gd name="connsiteY14" fmla="*/ 3807810 h 4876800"/>
                  <a:gd name="connsiteX15" fmla="*/ 4416000 w 4840434"/>
                  <a:gd name="connsiteY15" fmla="*/ 3712560 h 4876800"/>
                  <a:gd name="connsiteX16" fmla="*/ 2172548 w 4840434"/>
                  <a:gd name="connsiteY16" fmla="*/ 2644626 h 4876800"/>
                  <a:gd name="connsiteX17" fmla="*/ 2267798 w 4840434"/>
                  <a:gd name="connsiteY17" fmla="*/ 2739876 h 4876800"/>
                  <a:gd name="connsiteX18" fmla="*/ 2267798 w 4840434"/>
                  <a:gd name="connsiteY18" fmla="*/ 3127591 h 4876800"/>
                  <a:gd name="connsiteX19" fmla="*/ 2172548 w 4840434"/>
                  <a:gd name="connsiteY19" fmla="*/ 3222841 h 4876800"/>
                  <a:gd name="connsiteX20" fmla="*/ 2077298 w 4840434"/>
                  <a:gd name="connsiteY20" fmla="*/ 3127591 h 4876800"/>
                  <a:gd name="connsiteX21" fmla="*/ 2077298 w 4840434"/>
                  <a:gd name="connsiteY21" fmla="*/ 2739876 h 4876800"/>
                  <a:gd name="connsiteX22" fmla="*/ 2172548 w 4840434"/>
                  <a:gd name="connsiteY22" fmla="*/ 2644626 h 4876800"/>
                  <a:gd name="connsiteX23" fmla="*/ 2656466 w 4840434"/>
                  <a:gd name="connsiteY23" fmla="*/ 2622547 h 4876800"/>
                  <a:gd name="connsiteX24" fmla="*/ 2751716 w 4840434"/>
                  <a:gd name="connsiteY24" fmla="*/ 2717797 h 4876800"/>
                  <a:gd name="connsiteX25" fmla="*/ 2751716 w 4840434"/>
                  <a:gd name="connsiteY25" fmla="*/ 3289544 h 4876800"/>
                  <a:gd name="connsiteX26" fmla="*/ 2656466 w 4840434"/>
                  <a:gd name="connsiteY26" fmla="*/ 3384794 h 4876800"/>
                  <a:gd name="connsiteX27" fmla="*/ 2561216 w 4840434"/>
                  <a:gd name="connsiteY27" fmla="*/ 3289544 h 4876800"/>
                  <a:gd name="connsiteX28" fmla="*/ 2561216 w 4840434"/>
                  <a:gd name="connsiteY28" fmla="*/ 2717797 h 4876800"/>
                  <a:gd name="connsiteX29" fmla="*/ 2656466 w 4840434"/>
                  <a:gd name="connsiteY29" fmla="*/ 2622547 h 4876800"/>
                  <a:gd name="connsiteX30" fmla="*/ 2920117 w 4840434"/>
                  <a:gd name="connsiteY30" fmla="*/ 1701089 h 4876800"/>
                  <a:gd name="connsiteX31" fmla="*/ 2874626 w 4840434"/>
                  <a:gd name="connsiteY31" fmla="*/ 2061743 h 4876800"/>
                  <a:gd name="connsiteX32" fmla="*/ 2858967 w 4840434"/>
                  <a:gd name="connsiteY32" fmla="*/ 2185921 h 4876800"/>
                  <a:gd name="connsiteX33" fmla="*/ 3211097 w 4840434"/>
                  <a:gd name="connsiteY33" fmla="*/ 2503627 h 4876800"/>
                  <a:gd name="connsiteX34" fmla="*/ 3211097 w 4840434"/>
                  <a:gd name="connsiteY34" fmla="*/ 2292534 h 4876800"/>
                  <a:gd name="connsiteX35" fmla="*/ 2998632 w 4840434"/>
                  <a:gd name="connsiteY35" fmla="*/ 1779594 h 4876800"/>
                  <a:gd name="connsiteX36" fmla="*/ 1931698 w 4840434"/>
                  <a:gd name="connsiteY36" fmla="*/ 1694755 h 4876800"/>
                  <a:gd name="connsiteX37" fmla="*/ 1840868 w 4840434"/>
                  <a:gd name="connsiteY37" fmla="*/ 1780489 h 4876800"/>
                  <a:gd name="connsiteX38" fmla="*/ 1629356 w 4840434"/>
                  <a:gd name="connsiteY38" fmla="*/ 2292477 h 4876800"/>
                  <a:gd name="connsiteX39" fmla="*/ 1629356 w 4840434"/>
                  <a:gd name="connsiteY39" fmla="*/ 2503570 h 4876800"/>
                  <a:gd name="connsiteX40" fmla="*/ 1982476 w 4840434"/>
                  <a:gd name="connsiteY40" fmla="*/ 2184959 h 4876800"/>
                  <a:gd name="connsiteX41" fmla="*/ 843887 w 4840434"/>
                  <a:gd name="connsiteY41" fmla="*/ 1660408 h 4876800"/>
                  <a:gd name="connsiteX42" fmla="*/ 1241251 w 4840434"/>
                  <a:gd name="connsiteY42" fmla="*/ 1660408 h 4876800"/>
                  <a:gd name="connsiteX43" fmla="*/ 1336501 w 4840434"/>
                  <a:gd name="connsiteY43" fmla="*/ 1755658 h 4876800"/>
                  <a:gd name="connsiteX44" fmla="*/ 1241251 w 4840434"/>
                  <a:gd name="connsiteY44" fmla="*/ 1850908 h 4876800"/>
                  <a:gd name="connsiteX45" fmla="*/ 939137 w 4840434"/>
                  <a:gd name="connsiteY45" fmla="*/ 1850908 h 4876800"/>
                  <a:gd name="connsiteX46" fmla="*/ 939137 w 4840434"/>
                  <a:gd name="connsiteY46" fmla="*/ 3696291 h 4876800"/>
                  <a:gd name="connsiteX47" fmla="*/ 3933282 w 4840434"/>
                  <a:gd name="connsiteY47" fmla="*/ 3696291 h 4876800"/>
                  <a:gd name="connsiteX48" fmla="*/ 3933282 w 4840434"/>
                  <a:gd name="connsiteY48" fmla="*/ 1850908 h 4876800"/>
                  <a:gd name="connsiteX49" fmla="*/ 3549025 w 4840434"/>
                  <a:gd name="connsiteY49" fmla="*/ 1850908 h 4876800"/>
                  <a:gd name="connsiteX50" fmla="*/ 3453775 w 4840434"/>
                  <a:gd name="connsiteY50" fmla="*/ 1755658 h 4876800"/>
                  <a:gd name="connsiteX51" fmla="*/ 3549025 w 4840434"/>
                  <a:gd name="connsiteY51" fmla="*/ 1660408 h 4876800"/>
                  <a:gd name="connsiteX52" fmla="*/ 4028532 w 4840434"/>
                  <a:gd name="connsiteY52" fmla="*/ 1660408 h 4876800"/>
                  <a:gd name="connsiteX53" fmla="*/ 4123773 w 4840434"/>
                  <a:gd name="connsiteY53" fmla="*/ 1755658 h 4876800"/>
                  <a:gd name="connsiteX54" fmla="*/ 4123773 w 4840434"/>
                  <a:gd name="connsiteY54" fmla="*/ 3791541 h 4876800"/>
                  <a:gd name="connsiteX55" fmla="*/ 4028523 w 4840434"/>
                  <a:gd name="connsiteY55" fmla="*/ 3886791 h 4876800"/>
                  <a:gd name="connsiteX56" fmla="*/ 843887 w 4840434"/>
                  <a:gd name="connsiteY56" fmla="*/ 3886791 h 4876800"/>
                  <a:gd name="connsiteX57" fmla="*/ 748637 w 4840434"/>
                  <a:gd name="connsiteY57" fmla="*/ 3791541 h 4876800"/>
                  <a:gd name="connsiteX58" fmla="*/ 748637 w 4840434"/>
                  <a:gd name="connsiteY58" fmla="*/ 1755658 h 4876800"/>
                  <a:gd name="connsiteX59" fmla="*/ 843887 w 4840434"/>
                  <a:gd name="connsiteY59" fmla="*/ 1660408 h 4876800"/>
                  <a:gd name="connsiteX60" fmla="*/ 2420227 w 4840434"/>
                  <a:gd name="connsiteY60" fmla="*/ 910305 h 4876800"/>
                  <a:gd name="connsiteX61" fmla="*/ 2515477 w 4840434"/>
                  <a:gd name="connsiteY61" fmla="*/ 1005555 h 4876800"/>
                  <a:gd name="connsiteX62" fmla="*/ 2420227 w 4840434"/>
                  <a:gd name="connsiteY62" fmla="*/ 1100805 h 4876800"/>
                  <a:gd name="connsiteX63" fmla="*/ 2324977 w 4840434"/>
                  <a:gd name="connsiteY63" fmla="*/ 1005555 h 4876800"/>
                  <a:gd name="connsiteX64" fmla="*/ 2420227 w 4840434"/>
                  <a:gd name="connsiteY64" fmla="*/ 910305 h 4876800"/>
                  <a:gd name="connsiteX65" fmla="*/ 2431342 w 4840434"/>
                  <a:gd name="connsiteY65" fmla="*/ 204502 h 4876800"/>
                  <a:gd name="connsiteX66" fmla="*/ 2420436 w 4840434"/>
                  <a:gd name="connsiteY66" fmla="*/ 216884 h 4876800"/>
                  <a:gd name="connsiteX67" fmla="*/ 2080403 w 4840434"/>
                  <a:gd name="connsiteY67" fmla="*/ 1281303 h 4876800"/>
                  <a:gd name="connsiteX68" fmla="*/ 2101329 w 4840434"/>
                  <a:gd name="connsiteY68" fmla="*/ 1483252 h 4876800"/>
                  <a:gd name="connsiteX69" fmla="*/ 2101339 w 4840434"/>
                  <a:gd name="connsiteY69" fmla="*/ 1483290 h 4876800"/>
                  <a:gd name="connsiteX70" fmla="*/ 2109778 w 4840434"/>
                  <a:gd name="connsiteY70" fmla="*/ 1564767 h 4876800"/>
                  <a:gd name="connsiteX71" fmla="*/ 2184825 w 4840434"/>
                  <a:gd name="connsiteY71" fmla="*/ 2289115 h 4876800"/>
                  <a:gd name="connsiteX72" fmla="*/ 2415111 w 4840434"/>
                  <a:gd name="connsiteY72" fmla="*/ 2315718 h 4876800"/>
                  <a:gd name="connsiteX73" fmla="*/ 2418683 w 4840434"/>
                  <a:gd name="connsiteY73" fmla="*/ 2315727 h 4876800"/>
                  <a:gd name="connsiteX74" fmla="*/ 2653989 w 4840434"/>
                  <a:gd name="connsiteY74" fmla="*/ 2288772 h 4876800"/>
                  <a:gd name="connsiteX75" fmla="*/ 2663742 w 4840434"/>
                  <a:gd name="connsiteY75" fmla="*/ 2211419 h 4876800"/>
                  <a:gd name="connsiteX76" fmla="*/ 2663742 w 4840434"/>
                  <a:gd name="connsiteY76" fmla="*/ 2211400 h 4876800"/>
                  <a:gd name="connsiteX77" fmla="*/ 2755440 w 4840434"/>
                  <a:gd name="connsiteY77" fmla="*/ 1484271 h 4876800"/>
                  <a:gd name="connsiteX78" fmla="*/ 2755478 w 4840434"/>
                  <a:gd name="connsiteY78" fmla="*/ 1484062 h 4876800"/>
                  <a:gd name="connsiteX79" fmla="*/ 2777376 w 4840434"/>
                  <a:gd name="connsiteY79" fmla="*/ 1310430 h 4876800"/>
                  <a:gd name="connsiteX80" fmla="*/ 2431342 w 4840434"/>
                  <a:gd name="connsiteY80" fmla="*/ 204502 h 4876800"/>
                  <a:gd name="connsiteX81" fmla="*/ 2429818 w 4840434"/>
                  <a:gd name="connsiteY81" fmla="*/ 0 h 4876800"/>
                  <a:gd name="connsiteX82" fmla="*/ 2431028 w 4840434"/>
                  <a:gd name="connsiteY82" fmla="*/ 0 h 4876800"/>
                  <a:gd name="connsiteX83" fmla="*/ 2551462 w 4840434"/>
                  <a:gd name="connsiteY83" fmla="*/ 53378 h 4876800"/>
                  <a:gd name="connsiteX84" fmla="*/ 2568206 w 4840434"/>
                  <a:gd name="connsiteY84" fmla="*/ 71828 h 4876800"/>
                  <a:gd name="connsiteX85" fmla="*/ 2974095 w 4840434"/>
                  <a:gd name="connsiteY85" fmla="*/ 1257281 h 4876800"/>
                  <a:gd name="connsiteX86" fmla="*/ 4122239 w 4840434"/>
                  <a:gd name="connsiteY86" fmla="*/ 1257281 h 4876800"/>
                  <a:gd name="connsiteX87" fmla="*/ 4511212 w 4840434"/>
                  <a:gd name="connsiteY87" fmla="*/ 1646253 h 4876800"/>
                  <a:gd name="connsiteX88" fmla="*/ 4511212 w 4840434"/>
                  <a:gd name="connsiteY88" fmla="*/ 3392586 h 4876800"/>
                  <a:gd name="connsiteX89" fmla="*/ 4415962 w 4840434"/>
                  <a:gd name="connsiteY89" fmla="*/ 3487836 h 4876800"/>
                  <a:gd name="connsiteX90" fmla="*/ 4320712 w 4840434"/>
                  <a:gd name="connsiteY90" fmla="*/ 3392586 h 4876800"/>
                  <a:gd name="connsiteX91" fmla="*/ 4320712 w 4840434"/>
                  <a:gd name="connsiteY91" fmla="*/ 1646234 h 4876800"/>
                  <a:gd name="connsiteX92" fmla="*/ 4122239 w 4840434"/>
                  <a:gd name="connsiteY92" fmla="*/ 1447762 h 4876800"/>
                  <a:gd name="connsiteX93" fmla="*/ 2952074 w 4840434"/>
                  <a:gd name="connsiteY93" fmla="*/ 1447762 h 4876800"/>
                  <a:gd name="connsiteX94" fmla="*/ 2950302 w 4840434"/>
                  <a:gd name="connsiteY94" fmla="*/ 1461830 h 4876800"/>
                  <a:gd name="connsiteX95" fmla="*/ 3133344 w 4840434"/>
                  <a:gd name="connsiteY95" fmla="*/ 1644872 h 4876800"/>
                  <a:gd name="connsiteX96" fmla="*/ 3401597 w 4840434"/>
                  <a:gd name="connsiteY96" fmla="*/ 2292515 h 4876800"/>
                  <a:gd name="connsiteX97" fmla="*/ 3401597 w 4840434"/>
                  <a:gd name="connsiteY97" fmla="*/ 2717835 h 4876800"/>
                  <a:gd name="connsiteX98" fmla="*/ 3345037 w 4840434"/>
                  <a:gd name="connsiteY98" fmla="*/ 2804874 h 4876800"/>
                  <a:gd name="connsiteX99" fmla="*/ 3306356 w 4840434"/>
                  <a:gd name="connsiteY99" fmla="*/ 2813085 h 4876800"/>
                  <a:gd name="connsiteX100" fmla="*/ 3242529 w 4840434"/>
                  <a:gd name="connsiteY100" fmla="*/ 2788558 h 4876800"/>
                  <a:gd name="connsiteX101" fmla="*/ 2823534 w 4840434"/>
                  <a:gd name="connsiteY101" fmla="*/ 2410520 h 4876800"/>
                  <a:gd name="connsiteX102" fmla="*/ 2767422 w 4840434"/>
                  <a:gd name="connsiteY102" fmla="*/ 2455792 h 4876800"/>
                  <a:gd name="connsiteX103" fmla="*/ 2418674 w 4840434"/>
                  <a:gd name="connsiteY103" fmla="*/ 2506227 h 4876800"/>
                  <a:gd name="connsiteX104" fmla="*/ 2414454 w 4840434"/>
                  <a:gd name="connsiteY104" fmla="*/ 2506218 h 4876800"/>
                  <a:gd name="connsiteX105" fmla="*/ 2069887 w 4840434"/>
                  <a:gd name="connsiteY105" fmla="*/ 2455792 h 4876800"/>
                  <a:gd name="connsiteX106" fmla="*/ 2014728 w 4840434"/>
                  <a:gd name="connsiteY106" fmla="*/ 2412444 h 4876800"/>
                  <a:gd name="connsiteX107" fmla="*/ 1597923 w 4840434"/>
                  <a:gd name="connsiteY107" fmla="*/ 2788510 h 4876800"/>
                  <a:gd name="connsiteX108" fmla="*/ 1534096 w 4840434"/>
                  <a:gd name="connsiteY108" fmla="*/ 2813037 h 4876800"/>
                  <a:gd name="connsiteX109" fmla="*/ 1495415 w 4840434"/>
                  <a:gd name="connsiteY109" fmla="*/ 2804827 h 4876800"/>
                  <a:gd name="connsiteX110" fmla="*/ 1438856 w 4840434"/>
                  <a:gd name="connsiteY110" fmla="*/ 2717787 h 4876800"/>
                  <a:gd name="connsiteX111" fmla="*/ 1438856 w 4840434"/>
                  <a:gd name="connsiteY111" fmla="*/ 2292467 h 4876800"/>
                  <a:gd name="connsiteX112" fmla="*/ 1707108 w 4840434"/>
                  <a:gd name="connsiteY112" fmla="*/ 1644824 h 4876800"/>
                  <a:gd name="connsiteX113" fmla="*/ 1709080 w 4840434"/>
                  <a:gd name="connsiteY113" fmla="*/ 1642910 h 4876800"/>
                  <a:gd name="connsiteX114" fmla="*/ 1906991 w 4840434"/>
                  <a:gd name="connsiteY114" fmla="*/ 1456125 h 4876800"/>
                  <a:gd name="connsiteX115" fmla="*/ 1906124 w 4840434"/>
                  <a:gd name="connsiteY115" fmla="*/ 1447781 h 4876800"/>
                  <a:gd name="connsiteX116" fmla="*/ 718213 w 4840434"/>
                  <a:gd name="connsiteY116" fmla="*/ 1447781 h 4876800"/>
                  <a:gd name="connsiteX117" fmla="*/ 519741 w 4840434"/>
                  <a:gd name="connsiteY117" fmla="*/ 1646253 h 4876800"/>
                  <a:gd name="connsiteX118" fmla="*/ 519741 w 4840434"/>
                  <a:gd name="connsiteY118" fmla="*/ 4093807 h 4876800"/>
                  <a:gd name="connsiteX119" fmla="*/ 2006755 w 4840434"/>
                  <a:gd name="connsiteY119" fmla="*/ 4093807 h 4876800"/>
                  <a:gd name="connsiteX120" fmla="*/ 2102005 w 4840434"/>
                  <a:gd name="connsiteY120" fmla="*/ 4189057 h 4876800"/>
                  <a:gd name="connsiteX121" fmla="*/ 2260721 w 4840434"/>
                  <a:gd name="connsiteY121" fmla="*/ 4347772 h 4876800"/>
                  <a:gd name="connsiteX122" fmla="*/ 2577246 w 4840434"/>
                  <a:gd name="connsiteY122" fmla="*/ 4347772 h 4876800"/>
                  <a:gd name="connsiteX123" fmla="*/ 2735961 w 4840434"/>
                  <a:gd name="connsiteY123" fmla="*/ 4189057 h 4876800"/>
                  <a:gd name="connsiteX124" fmla="*/ 2831211 w 4840434"/>
                  <a:gd name="connsiteY124" fmla="*/ 4093807 h 4876800"/>
                  <a:gd name="connsiteX125" fmla="*/ 4745202 w 4840434"/>
                  <a:gd name="connsiteY125" fmla="*/ 4093807 h 4876800"/>
                  <a:gd name="connsiteX126" fmla="*/ 4840434 w 4840434"/>
                  <a:gd name="connsiteY126" fmla="*/ 4189057 h 4876800"/>
                  <a:gd name="connsiteX127" fmla="*/ 4840434 w 4840434"/>
                  <a:gd name="connsiteY127" fmla="*/ 4337561 h 4876800"/>
                  <a:gd name="connsiteX128" fmla="*/ 4301185 w 4840434"/>
                  <a:gd name="connsiteY128" fmla="*/ 4876800 h 4876800"/>
                  <a:gd name="connsiteX129" fmla="*/ 539239 w 4840434"/>
                  <a:gd name="connsiteY129" fmla="*/ 4876800 h 4876800"/>
                  <a:gd name="connsiteX130" fmla="*/ 0 w 4840434"/>
                  <a:gd name="connsiteY130" fmla="*/ 4337552 h 4876800"/>
                  <a:gd name="connsiteX131" fmla="*/ 0 w 4840434"/>
                  <a:gd name="connsiteY131" fmla="*/ 4189057 h 4876800"/>
                  <a:gd name="connsiteX132" fmla="*/ 95250 w 4840434"/>
                  <a:gd name="connsiteY132" fmla="*/ 4093807 h 4876800"/>
                  <a:gd name="connsiteX133" fmla="*/ 329250 w 4840434"/>
                  <a:gd name="connsiteY133" fmla="*/ 4093807 h 4876800"/>
                  <a:gd name="connsiteX134" fmla="*/ 329250 w 4840434"/>
                  <a:gd name="connsiteY134" fmla="*/ 1646253 h 4876800"/>
                  <a:gd name="connsiteX135" fmla="*/ 718223 w 4840434"/>
                  <a:gd name="connsiteY135" fmla="*/ 1257281 h 4876800"/>
                  <a:gd name="connsiteX136" fmla="*/ 1887036 w 4840434"/>
                  <a:gd name="connsiteY136" fmla="*/ 1257281 h 4876800"/>
                  <a:gd name="connsiteX137" fmla="*/ 2277427 w 4840434"/>
                  <a:gd name="connsiteY137" fmla="*/ 91030 h 4876800"/>
                  <a:gd name="connsiteX138" fmla="*/ 2308984 w 4840434"/>
                  <a:gd name="connsiteY138" fmla="*/ 55178 h 4876800"/>
                  <a:gd name="connsiteX139" fmla="*/ 2429818 w 4840434"/>
                  <a:gd name="connsiteY139" fmla="*/ 0 h 487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840434" h="4876800">
                    <a:moveTo>
                      <a:pt x="190490" y="4284307"/>
                    </a:moveTo>
                    <a:lnTo>
                      <a:pt x="190490" y="4337552"/>
                    </a:lnTo>
                    <a:cubicBezTo>
                      <a:pt x="190490" y="4529852"/>
                      <a:pt x="346938" y="4686300"/>
                      <a:pt x="539239" y="4686300"/>
                    </a:cubicBezTo>
                    <a:lnTo>
                      <a:pt x="4301204" y="4686300"/>
                    </a:lnTo>
                    <a:cubicBezTo>
                      <a:pt x="4493504" y="4686300"/>
                      <a:pt x="4649952" y="4529852"/>
                      <a:pt x="4649943" y="4337561"/>
                    </a:cubicBezTo>
                    <a:lnTo>
                      <a:pt x="4649924" y="4337561"/>
                    </a:lnTo>
                    <a:lnTo>
                      <a:pt x="4649924" y="4284307"/>
                    </a:lnTo>
                    <a:lnTo>
                      <a:pt x="2913240" y="4284307"/>
                    </a:lnTo>
                    <a:cubicBezTo>
                      <a:pt x="2871683" y="4430725"/>
                      <a:pt x="2736780" y="4538272"/>
                      <a:pt x="2577227" y="4538272"/>
                    </a:cubicBezTo>
                    <a:lnTo>
                      <a:pt x="2260702" y="4538272"/>
                    </a:lnTo>
                    <a:cubicBezTo>
                      <a:pt x="2101148" y="4538272"/>
                      <a:pt x="1966246" y="4430725"/>
                      <a:pt x="1924688" y="4284307"/>
                    </a:cubicBezTo>
                    <a:close/>
                    <a:moveTo>
                      <a:pt x="4416000" y="3712560"/>
                    </a:moveTo>
                    <a:cubicBezTo>
                      <a:pt x="4468605" y="3712560"/>
                      <a:pt x="4511250" y="3755204"/>
                      <a:pt x="4511250" y="3807810"/>
                    </a:cubicBezTo>
                    <a:cubicBezTo>
                      <a:pt x="4511250" y="3860415"/>
                      <a:pt x="4468605" y="3903060"/>
                      <a:pt x="4416000" y="3903060"/>
                    </a:cubicBezTo>
                    <a:cubicBezTo>
                      <a:pt x="4363395" y="3903060"/>
                      <a:pt x="4320750" y="3860415"/>
                      <a:pt x="4320750" y="3807810"/>
                    </a:cubicBezTo>
                    <a:cubicBezTo>
                      <a:pt x="4320750" y="3755204"/>
                      <a:pt x="4363395" y="3712560"/>
                      <a:pt x="4416000" y="3712560"/>
                    </a:cubicBezTo>
                    <a:close/>
                    <a:moveTo>
                      <a:pt x="2172548" y="2644626"/>
                    </a:moveTo>
                    <a:cubicBezTo>
                      <a:pt x="2225154" y="2644626"/>
                      <a:pt x="2267798" y="2687279"/>
                      <a:pt x="2267798" y="2739876"/>
                    </a:cubicBezTo>
                    <a:lnTo>
                      <a:pt x="2267798" y="3127591"/>
                    </a:lnTo>
                    <a:cubicBezTo>
                      <a:pt x="2267798" y="3180197"/>
                      <a:pt x="2225145" y="3222841"/>
                      <a:pt x="2172548" y="3222841"/>
                    </a:cubicBezTo>
                    <a:cubicBezTo>
                      <a:pt x="2119951" y="3222841"/>
                      <a:pt x="2077298" y="3180188"/>
                      <a:pt x="2077298" y="3127591"/>
                    </a:cubicBezTo>
                    <a:lnTo>
                      <a:pt x="2077298" y="2739876"/>
                    </a:lnTo>
                    <a:cubicBezTo>
                      <a:pt x="2077298" y="2687279"/>
                      <a:pt x="2119951" y="2644626"/>
                      <a:pt x="2172548" y="2644626"/>
                    </a:cubicBezTo>
                    <a:close/>
                    <a:moveTo>
                      <a:pt x="2656466" y="2622547"/>
                    </a:moveTo>
                    <a:cubicBezTo>
                      <a:pt x="2709063" y="2622547"/>
                      <a:pt x="2751716" y="2665200"/>
                      <a:pt x="2751716" y="2717797"/>
                    </a:cubicBezTo>
                    <a:lnTo>
                      <a:pt x="2751716" y="3289544"/>
                    </a:lnTo>
                    <a:cubicBezTo>
                      <a:pt x="2751716" y="3342151"/>
                      <a:pt x="2709063" y="3384794"/>
                      <a:pt x="2656466" y="3384794"/>
                    </a:cubicBezTo>
                    <a:cubicBezTo>
                      <a:pt x="2603869" y="3384794"/>
                      <a:pt x="2561216" y="3342142"/>
                      <a:pt x="2561216" y="3289544"/>
                    </a:cubicBezTo>
                    <a:lnTo>
                      <a:pt x="2561216" y="2717797"/>
                    </a:lnTo>
                    <a:cubicBezTo>
                      <a:pt x="2561216" y="2665200"/>
                      <a:pt x="2603869" y="2622547"/>
                      <a:pt x="2656466" y="2622547"/>
                    </a:cubicBezTo>
                    <a:close/>
                    <a:moveTo>
                      <a:pt x="2920117" y="1701089"/>
                    </a:moveTo>
                    <a:lnTo>
                      <a:pt x="2874626" y="2061743"/>
                    </a:lnTo>
                    <a:lnTo>
                      <a:pt x="2858967" y="2185921"/>
                    </a:lnTo>
                    <a:lnTo>
                      <a:pt x="3211097" y="2503627"/>
                    </a:lnTo>
                    <a:lnTo>
                      <a:pt x="3211097" y="2292534"/>
                    </a:lnTo>
                    <a:cubicBezTo>
                      <a:pt x="3211097" y="2098776"/>
                      <a:pt x="3135639" y="1916611"/>
                      <a:pt x="2998632" y="1779594"/>
                    </a:cubicBezTo>
                    <a:close/>
                    <a:moveTo>
                      <a:pt x="1931698" y="1694755"/>
                    </a:moveTo>
                    <a:lnTo>
                      <a:pt x="1840868" y="1780489"/>
                    </a:lnTo>
                    <a:cubicBezTo>
                      <a:pt x="1704470" y="1917392"/>
                      <a:pt x="1629356" y="2099167"/>
                      <a:pt x="1629356" y="2292477"/>
                    </a:cubicBezTo>
                    <a:lnTo>
                      <a:pt x="1629356" y="2503570"/>
                    </a:lnTo>
                    <a:lnTo>
                      <a:pt x="1982476" y="2184959"/>
                    </a:lnTo>
                    <a:close/>
                    <a:moveTo>
                      <a:pt x="843887" y="1660408"/>
                    </a:moveTo>
                    <a:lnTo>
                      <a:pt x="1241251" y="1660408"/>
                    </a:lnTo>
                    <a:cubicBezTo>
                      <a:pt x="1293848" y="1660408"/>
                      <a:pt x="1336501" y="1703061"/>
                      <a:pt x="1336501" y="1755658"/>
                    </a:cubicBezTo>
                    <a:cubicBezTo>
                      <a:pt x="1336501" y="1808255"/>
                      <a:pt x="1293848" y="1850908"/>
                      <a:pt x="1241251" y="1850908"/>
                    </a:cubicBezTo>
                    <a:lnTo>
                      <a:pt x="939137" y="1850908"/>
                    </a:lnTo>
                    <a:lnTo>
                      <a:pt x="939137" y="3696291"/>
                    </a:lnTo>
                    <a:lnTo>
                      <a:pt x="3933282" y="3696291"/>
                    </a:lnTo>
                    <a:lnTo>
                      <a:pt x="3933282" y="1850908"/>
                    </a:lnTo>
                    <a:lnTo>
                      <a:pt x="3549025" y="1850908"/>
                    </a:lnTo>
                    <a:cubicBezTo>
                      <a:pt x="3496428" y="1850908"/>
                      <a:pt x="3453775" y="1808255"/>
                      <a:pt x="3453775" y="1755658"/>
                    </a:cubicBezTo>
                    <a:cubicBezTo>
                      <a:pt x="3453775" y="1703061"/>
                      <a:pt x="3496428" y="1660408"/>
                      <a:pt x="3549025" y="1660408"/>
                    </a:cubicBezTo>
                    <a:lnTo>
                      <a:pt x="4028532" y="1660408"/>
                    </a:lnTo>
                    <a:cubicBezTo>
                      <a:pt x="4081130" y="1660408"/>
                      <a:pt x="4123782" y="1703061"/>
                      <a:pt x="4123773" y="1755658"/>
                    </a:cubicBezTo>
                    <a:lnTo>
                      <a:pt x="4123773" y="3791541"/>
                    </a:lnTo>
                    <a:cubicBezTo>
                      <a:pt x="4123773" y="3844138"/>
                      <a:pt x="4081120" y="3886791"/>
                      <a:pt x="4028523" y="3886791"/>
                    </a:cubicBezTo>
                    <a:lnTo>
                      <a:pt x="843887" y="3886791"/>
                    </a:lnTo>
                    <a:cubicBezTo>
                      <a:pt x="791290" y="3886791"/>
                      <a:pt x="748637" y="3844138"/>
                      <a:pt x="748637" y="3791541"/>
                    </a:cubicBezTo>
                    <a:lnTo>
                      <a:pt x="748637" y="1755658"/>
                    </a:lnTo>
                    <a:cubicBezTo>
                      <a:pt x="748637" y="1703061"/>
                      <a:pt x="791290" y="1660408"/>
                      <a:pt x="843887" y="1660408"/>
                    </a:cubicBezTo>
                    <a:close/>
                    <a:moveTo>
                      <a:pt x="2420227" y="910305"/>
                    </a:moveTo>
                    <a:cubicBezTo>
                      <a:pt x="2472832" y="910305"/>
                      <a:pt x="2515477" y="952950"/>
                      <a:pt x="2515477" y="1005555"/>
                    </a:cubicBezTo>
                    <a:cubicBezTo>
                      <a:pt x="2515477" y="1058160"/>
                      <a:pt x="2472832" y="1100805"/>
                      <a:pt x="2420227" y="1100805"/>
                    </a:cubicBezTo>
                    <a:cubicBezTo>
                      <a:pt x="2367622" y="1100805"/>
                      <a:pt x="2324977" y="1058160"/>
                      <a:pt x="2324977" y="1005555"/>
                    </a:cubicBezTo>
                    <a:cubicBezTo>
                      <a:pt x="2324977" y="952950"/>
                      <a:pt x="2367622" y="910305"/>
                      <a:pt x="2420227" y="910305"/>
                    </a:cubicBezTo>
                    <a:close/>
                    <a:moveTo>
                      <a:pt x="2431342" y="204502"/>
                    </a:moveTo>
                    <a:lnTo>
                      <a:pt x="2420436" y="216884"/>
                    </a:lnTo>
                    <a:cubicBezTo>
                      <a:pt x="2164404" y="507825"/>
                      <a:pt x="2040464" y="895797"/>
                      <a:pt x="2080403" y="1281303"/>
                    </a:cubicBezTo>
                    <a:lnTo>
                      <a:pt x="2101329" y="1483252"/>
                    </a:lnTo>
                    <a:cubicBezTo>
                      <a:pt x="2101339" y="1483271"/>
                      <a:pt x="2101339" y="1483280"/>
                      <a:pt x="2101339" y="1483290"/>
                    </a:cubicBezTo>
                    <a:lnTo>
                      <a:pt x="2109778" y="1564767"/>
                    </a:lnTo>
                    <a:lnTo>
                      <a:pt x="2184825" y="2289115"/>
                    </a:lnTo>
                    <a:cubicBezTo>
                      <a:pt x="2260301" y="2306517"/>
                      <a:pt x="2337501" y="2315451"/>
                      <a:pt x="2415111" y="2315718"/>
                    </a:cubicBezTo>
                    <a:cubicBezTo>
                      <a:pt x="2416302" y="2315727"/>
                      <a:pt x="2417493" y="2315727"/>
                      <a:pt x="2418683" y="2315727"/>
                    </a:cubicBezTo>
                    <a:cubicBezTo>
                      <a:pt x="2497998" y="2315727"/>
                      <a:pt x="2576865" y="2306679"/>
                      <a:pt x="2653989" y="2288772"/>
                    </a:cubicBezTo>
                    <a:lnTo>
                      <a:pt x="2663742" y="2211419"/>
                    </a:lnTo>
                    <a:cubicBezTo>
                      <a:pt x="2663742" y="2211410"/>
                      <a:pt x="2663742" y="2211410"/>
                      <a:pt x="2663742" y="2211400"/>
                    </a:cubicBezTo>
                    <a:lnTo>
                      <a:pt x="2755440" y="1484271"/>
                    </a:lnTo>
                    <a:cubicBezTo>
                      <a:pt x="2755449" y="1484204"/>
                      <a:pt x="2755468" y="1484138"/>
                      <a:pt x="2755478" y="1484062"/>
                    </a:cubicBezTo>
                    <a:lnTo>
                      <a:pt x="2777376" y="1310430"/>
                    </a:lnTo>
                    <a:cubicBezTo>
                      <a:pt x="2828077" y="908447"/>
                      <a:pt x="2701976" y="505730"/>
                      <a:pt x="2431342" y="204502"/>
                    </a:cubicBezTo>
                    <a:close/>
                    <a:moveTo>
                      <a:pt x="2429818" y="0"/>
                    </a:moveTo>
                    <a:cubicBezTo>
                      <a:pt x="2430218" y="0"/>
                      <a:pt x="2430627" y="0"/>
                      <a:pt x="2431028" y="0"/>
                    </a:cubicBezTo>
                    <a:cubicBezTo>
                      <a:pt x="2476833" y="0"/>
                      <a:pt x="2520677" y="19412"/>
                      <a:pt x="2551462" y="53378"/>
                    </a:cubicBezTo>
                    <a:lnTo>
                      <a:pt x="2568206" y="71828"/>
                    </a:lnTo>
                    <a:cubicBezTo>
                      <a:pt x="2861805" y="395668"/>
                      <a:pt x="3007471" y="823903"/>
                      <a:pt x="2974095" y="1257281"/>
                    </a:cubicBezTo>
                    <a:lnTo>
                      <a:pt x="4122239" y="1257281"/>
                    </a:lnTo>
                    <a:cubicBezTo>
                      <a:pt x="4336723" y="1257281"/>
                      <a:pt x="4511212" y="1431769"/>
                      <a:pt x="4511212" y="1646253"/>
                    </a:cubicBezTo>
                    <a:lnTo>
                      <a:pt x="4511212" y="3392586"/>
                    </a:lnTo>
                    <a:cubicBezTo>
                      <a:pt x="4511212" y="3445183"/>
                      <a:pt x="4468559" y="3487836"/>
                      <a:pt x="4415962" y="3487836"/>
                    </a:cubicBezTo>
                    <a:cubicBezTo>
                      <a:pt x="4363364" y="3487836"/>
                      <a:pt x="4320712" y="3445183"/>
                      <a:pt x="4320712" y="3392586"/>
                    </a:cubicBezTo>
                    <a:lnTo>
                      <a:pt x="4320712" y="1646234"/>
                    </a:lnTo>
                    <a:cubicBezTo>
                      <a:pt x="4320712" y="1536801"/>
                      <a:pt x="4231672" y="1447762"/>
                      <a:pt x="4122239" y="1447762"/>
                    </a:cubicBezTo>
                    <a:lnTo>
                      <a:pt x="2952074" y="1447762"/>
                    </a:lnTo>
                    <a:lnTo>
                      <a:pt x="2950302" y="1461830"/>
                    </a:lnTo>
                    <a:lnTo>
                      <a:pt x="3133344" y="1644872"/>
                    </a:lnTo>
                    <a:cubicBezTo>
                      <a:pt x="3306327" y="1817875"/>
                      <a:pt x="3401597" y="2047875"/>
                      <a:pt x="3401597" y="2292515"/>
                    </a:cubicBezTo>
                    <a:lnTo>
                      <a:pt x="3401597" y="2717835"/>
                    </a:lnTo>
                    <a:cubicBezTo>
                      <a:pt x="3401597" y="2755468"/>
                      <a:pt x="3379422" y="2789587"/>
                      <a:pt x="3345037" y="2804874"/>
                    </a:cubicBezTo>
                    <a:cubicBezTo>
                      <a:pt x="3332616" y="2810399"/>
                      <a:pt x="3319434" y="2813085"/>
                      <a:pt x="3306356" y="2813085"/>
                    </a:cubicBezTo>
                    <a:cubicBezTo>
                      <a:pt x="3283220" y="2813085"/>
                      <a:pt x="3260388" y="2804655"/>
                      <a:pt x="3242529" y="2788558"/>
                    </a:cubicBezTo>
                    <a:lnTo>
                      <a:pt x="2823534" y="2410520"/>
                    </a:lnTo>
                    <a:cubicBezTo>
                      <a:pt x="2811637" y="2431970"/>
                      <a:pt x="2791835" y="2448573"/>
                      <a:pt x="2767422" y="2455792"/>
                    </a:cubicBezTo>
                    <a:cubicBezTo>
                      <a:pt x="2654093" y="2489263"/>
                      <a:pt x="2536774" y="2506227"/>
                      <a:pt x="2418674" y="2506227"/>
                    </a:cubicBezTo>
                    <a:cubicBezTo>
                      <a:pt x="2417264" y="2506227"/>
                      <a:pt x="2415854" y="2506218"/>
                      <a:pt x="2414454" y="2506218"/>
                    </a:cubicBezTo>
                    <a:cubicBezTo>
                      <a:pt x="2297744" y="2505818"/>
                      <a:pt x="2181815" y="2488854"/>
                      <a:pt x="2069887" y="2455792"/>
                    </a:cubicBezTo>
                    <a:cubicBezTo>
                      <a:pt x="2046151" y="2448782"/>
                      <a:pt x="2026729" y="2432971"/>
                      <a:pt x="2014728" y="2412444"/>
                    </a:cubicBezTo>
                    <a:lnTo>
                      <a:pt x="1597923" y="2788510"/>
                    </a:lnTo>
                    <a:cubicBezTo>
                      <a:pt x="1580074" y="2804607"/>
                      <a:pt x="1557232" y="2813037"/>
                      <a:pt x="1534096" y="2813037"/>
                    </a:cubicBezTo>
                    <a:cubicBezTo>
                      <a:pt x="1521018" y="2813037"/>
                      <a:pt x="1507836" y="2810351"/>
                      <a:pt x="1495415" y="2804827"/>
                    </a:cubicBezTo>
                    <a:cubicBezTo>
                      <a:pt x="1461020" y="2789530"/>
                      <a:pt x="1438856" y="2755420"/>
                      <a:pt x="1438856" y="2717787"/>
                    </a:cubicBezTo>
                    <a:lnTo>
                      <a:pt x="1438856" y="2292467"/>
                    </a:lnTo>
                    <a:cubicBezTo>
                      <a:pt x="1438856" y="2047837"/>
                      <a:pt x="1534125" y="1817827"/>
                      <a:pt x="1707108" y="1644824"/>
                    </a:cubicBezTo>
                    <a:cubicBezTo>
                      <a:pt x="1707756" y="1644186"/>
                      <a:pt x="1708423" y="1643539"/>
                      <a:pt x="1709080" y="1642910"/>
                    </a:cubicBezTo>
                    <a:lnTo>
                      <a:pt x="1906991" y="1456125"/>
                    </a:lnTo>
                    <a:lnTo>
                      <a:pt x="1906124" y="1447781"/>
                    </a:lnTo>
                    <a:lnTo>
                      <a:pt x="718213" y="1447781"/>
                    </a:lnTo>
                    <a:cubicBezTo>
                      <a:pt x="608781" y="1447781"/>
                      <a:pt x="519741" y="1536820"/>
                      <a:pt x="519741" y="1646253"/>
                    </a:cubicBezTo>
                    <a:lnTo>
                      <a:pt x="519741" y="4093807"/>
                    </a:lnTo>
                    <a:lnTo>
                      <a:pt x="2006755" y="4093807"/>
                    </a:lnTo>
                    <a:cubicBezTo>
                      <a:pt x="2059352" y="4093807"/>
                      <a:pt x="2102005" y="4136460"/>
                      <a:pt x="2102005" y="4189057"/>
                    </a:cubicBezTo>
                    <a:cubicBezTo>
                      <a:pt x="2102005" y="4276573"/>
                      <a:pt x="2173205" y="4347772"/>
                      <a:pt x="2260721" y="4347772"/>
                    </a:cubicBezTo>
                    <a:lnTo>
                      <a:pt x="2577246" y="4347772"/>
                    </a:lnTo>
                    <a:cubicBezTo>
                      <a:pt x="2664762" y="4347772"/>
                      <a:pt x="2735961" y="4276573"/>
                      <a:pt x="2735961" y="4189057"/>
                    </a:cubicBezTo>
                    <a:cubicBezTo>
                      <a:pt x="2735961" y="4136460"/>
                      <a:pt x="2778614" y="4093807"/>
                      <a:pt x="2831211" y="4093807"/>
                    </a:cubicBezTo>
                    <a:lnTo>
                      <a:pt x="4745202" y="4093807"/>
                    </a:lnTo>
                    <a:cubicBezTo>
                      <a:pt x="4797800" y="4093807"/>
                      <a:pt x="4840452" y="4136450"/>
                      <a:pt x="4840434" y="4189057"/>
                    </a:cubicBezTo>
                    <a:lnTo>
                      <a:pt x="4840434" y="4337561"/>
                    </a:lnTo>
                    <a:cubicBezTo>
                      <a:pt x="4840434" y="4634903"/>
                      <a:pt x="4598527" y="4876800"/>
                      <a:pt x="4301185" y="4876800"/>
                    </a:cubicBezTo>
                    <a:lnTo>
                      <a:pt x="539239" y="4876800"/>
                    </a:lnTo>
                    <a:cubicBezTo>
                      <a:pt x="241916" y="4876800"/>
                      <a:pt x="0" y="4634894"/>
                      <a:pt x="0" y="4337552"/>
                    </a:cubicBezTo>
                    <a:lnTo>
                      <a:pt x="0" y="4189057"/>
                    </a:lnTo>
                    <a:cubicBezTo>
                      <a:pt x="0" y="4136460"/>
                      <a:pt x="42653" y="4093807"/>
                      <a:pt x="95250" y="4093807"/>
                    </a:cubicBezTo>
                    <a:lnTo>
                      <a:pt x="329250" y="4093807"/>
                    </a:lnTo>
                    <a:lnTo>
                      <a:pt x="329250" y="1646253"/>
                    </a:lnTo>
                    <a:cubicBezTo>
                      <a:pt x="329250" y="1431769"/>
                      <a:pt x="503739" y="1257281"/>
                      <a:pt x="718223" y="1257281"/>
                    </a:cubicBezTo>
                    <a:lnTo>
                      <a:pt x="1887036" y="1257281"/>
                    </a:lnTo>
                    <a:cubicBezTo>
                      <a:pt x="1855060" y="833580"/>
                      <a:pt x="1996059" y="410765"/>
                      <a:pt x="2277427" y="91030"/>
                    </a:cubicBezTo>
                    <a:lnTo>
                      <a:pt x="2308984" y="55178"/>
                    </a:lnTo>
                    <a:cubicBezTo>
                      <a:pt x="2339530" y="20459"/>
                      <a:pt x="2383574" y="343"/>
                      <a:pt x="2429818" y="0"/>
                    </a:cubicBezTo>
                    <a:close/>
                  </a:path>
                </a:pathLst>
              </a:custGeom>
              <a:gradFill>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gradFill>
              <a:ln w="9525" cap="flat">
                <a:noFill/>
                <a:prstDash val="solid"/>
                <a:miter/>
              </a:ln>
            </p:spPr>
            <p:txBody>
              <a:bodyPr rtlCol="0" anchor="ctr"/>
              <a:lstStyle/>
              <a:p>
                <a:endParaRPr lang="en-US" sz="1200"/>
              </a:p>
            </p:txBody>
          </p:sp>
          <p:sp>
            <p:nvSpPr>
              <p:cNvPr id="66" name="Rectangle 65">
                <a:extLst>
                  <a:ext uri="{FF2B5EF4-FFF2-40B4-BE49-F238E27FC236}">
                    <a16:creationId xmlns:a16="http://schemas.microsoft.com/office/drawing/2014/main" id="{4C708FE9-00C3-DD4F-AF42-6436A19CAC1B}"/>
                  </a:ext>
                </a:extLst>
              </p:cNvPr>
              <p:cNvSpPr/>
              <p:nvPr/>
            </p:nvSpPr>
            <p:spPr>
              <a:xfrm>
                <a:off x="1397434" y="2514142"/>
                <a:ext cx="686422" cy="811569"/>
              </a:xfrm>
              <a:prstGeom prst="rect">
                <a:avLst/>
              </a:prstGeom>
            </p:spPr>
            <p:txBody>
              <a:bodyPr wrap="square">
                <a:spAutoFit/>
              </a:bodyPr>
              <a:lstStyle/>
              <a:p>
                <a:pPr algn="ctr">
                  <a:lnSpc>
                    <a:spcPct val="150000"/>
                  </a:lnSpc>
                </a:pPr>
                <a:r>
                  <a:rPr lang="en-US" sz="800" dirty="0">
                    <a:solidFill>
                      <a:schemeClr val="tx2"/>
                    </a:solidFill>
                    <a:latin typeface="Source Sans Pro Light" panose="020B0403030403020204" pitchFamily="34" charset="0"/>
                  </a:rPr>
                  <a:t>Add Nudges and Success Message</a:t>
                </a:r>
                <a:r>
                  <a:rPr lang="en-US" sz="500" dirty="0">
                    <a:solidFill>
                      <a:schemeClr val="tx2"/>
                    </a:solidFill>
                    <a:latin typeface="Source Sans Pro Light" panose="020B0403030403020204" pitchFamily="34" charset="0"/>
                  </a:rPr>
                  <a:t>.</a:t>
                </a:r>
                <a:endParaRPr lang="en-US" sz="500" dirty="0">
                  <a:solidFill>
                    <a:schemeClr val="tx2"/>
                  </a:solidFill>
                  <a:latin typeface="Source Sans Pro Light" panose="020B0403030403020204" pitchFamily="34" charset="0"/>
                  <a:ea typeface="Roboto Light" panose="02000000000000000000" pitchFamily="2" charset="0"/>
                  <a:cs typeface="Roboto Light" panose="02000000000000000000" pitchFamily="2" charset="0"/>
                </a:endParaRPr>
              </a:p>
            </p:txBody>
          </p:sp>
        </p:grpSp>
      </p:grpSp>
      <p:grpSp>
        <p:nvGrpSpPr>
          <p:cNvPr id="79" name="Group 78">
            <a:extLst>
              <a:ext uri="{FF2B5EF4-FFF2-40B4-BE49-F238E27FC236}">
                <a16:creationId xmlns:a16="http://schemas.microsoft.com/office/drawing/2014/main" id="{9D808E85-A570-C34B-909A-4831C9722861}"/>
              </a:ext>
            </a:extLst>
          </p:cNvPr>
          <p:cNvGrpSpPr/>
          <p:nvPr/>
        </p:nvGrpSpPr>
        <p:grpSpPr>
          <a:xfrm>
            <a:off x="7659522" y="3140505"/>
            <a:ext cx="1798598" cy="1975594"/>
            <a:chOff x="9308018" y="1548836"/>
            <a:chExt cx="1798598" cy="1975594"/>
          </a:xfrm>
        </p:grpSpPr>
        <p:sp>
          <p:nvSpPr>
            <p:cNvPr id="9" name="Freeform 10">
              <a:extLst>
                <a:ext uri="{FF2B5EF4-FFF2-40B4-BE49-F238E27FC236}">
                  <a16:creationId xmlns:a16="http://schemas.microsoft.com/office/drawing/2014/main" id="{443924E7-5530-F84F-BF64-AE8177547F45}"/>
                </a:ext>
              </a:extLst>
            </p:cNvPr>
            <p:cNvSpPr>
              <a:spLocks noEditPoints="1"/>
            </p:cNvSpPr>
            <p:nvPr/>
          </p:nvSpPr>
          <p:spPr bwMode="auto">
            <a:xfrm>
              <a:off x="9308018" y="1548836"/>
              <a:ext cx="1798598" cy="1975594"/>
            </a:xfrm>
            <a:custGeom>
              <a:avLst/>
              <a:gdLst>
                <a:gd name="T0" fmla="*/ 479 w 561"/>
                <a:gd name="T1" fmla="*/ 110 h 616"/>
                <a:gd name="T2" fmla="*/ 82 w 561"/>
                <a:gd name="T3" fmla="*/ 110 h 616"/>
                <a:gd name="T4" fmla="*/ 0 w 561"/>
                <a:gd name="T5" fmla="*/ 308 h 616"/>
                <a:gd name="T6" fmla="*/ 82 w 561"/>
                <a:gd name="T7" fmla="*/ 506 h 616"/>
                <a:gd name="T8" fmla="*/ 479 w 561"/>
                <a:gd name="T9" fmla="*/ 506 h 616"/>
                <a:gd name="T10" fmla="*/ 561 w 561"/>
                <a:gd name="T11" fmla="*/ 308 h 616"/>
                <a:gd name="T12" fmla="*/ 479 w 561"/>
                <a:gd name="T13" fmla="*/ 110 h 616"/>
                <a:gd name="T14" fmla="*/ 443 w 561"/>
                <a:gd name="T15" fmla="*/ 471 h 616"/>
                <a:gd name="T16" fmla="*/ 117 w 561"/>
                <a:gd name="T17" fmla="*/ 471 h 616"/>
                <a:gd name="T18" fmla="*/ 117 w 561"/>
                <a:gd name="T19" fmla="*/ 145 h 616"/>
                <a:gd name="T20" fmla="*/ 443 w 561"/>
                <a:gd name="T21" fmla="*/ 145 h 616"/>
                <a:gd name="T22" fmla="*/ 443 w 561"/>
                <a:gd name="T23" fmla="*/ 47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616">
                  <a:moveTo>
                    <a:pt x="479" y="110"/>
                  </a:moveTo>
                  <a:cubicBezTo>
                    <a:pt x="369" y="0"/>
                    <a:pt x="191" y="0"/>
                    <a:pt x="82" y="110"/>
                  </a:cubicBezTo>
                  <a:cubicBezTo>
                    <a:pt x="27" y="164"/>
                    <a:pt x="0" y="236"/>
                    <a:pt x="0" y="308"/>
                  </a:cubicBezTo>
                  <a:cubicBezTo>
                    <a:pt x="0" y="380"/>
                    <a:pt x="27" y="452"/>
                    <a:pt x="82" y="506"/>
                  </a:cubicBezTo>
                  <a:cubicBezTo>
                    <a:pt x="191" y="616"/>
                    <a:pt x="369" y="616"/>
                    <a:pt x="479" y="506"/>
                  </a:cubicBezTo>
                  <a:cubicBezTo>
                    <a:pt x="533" y="452"/>
                    <a:pt x="561" y="380"/>
                    <a:pt x="561" y="308"/>
                  </a:cubicBezTo>
                  <a:cubicBezTo>
                    <a:pt x="561" y="236"/>
                    <a:pt x="533" y="164"/>
                    <a:pt x="479" y="110"/>
                  </a:cubicBezTo>
                  <a:close/>
                  <a:moveTo>
                    <a:pt x="443" y="471"/>
                  </a:moveTo>
                  <a:cubicBezTo>
                    <a:pt x="353" y="561"/>
                    <a:pt x="207" y="561"/>
                    <a:pt x="117" y="471"/>
                  </a:cubicBezTo>
                  <a:cubicBezTo>
                    <a:pt x="27" y="381"/>
                    <a:pt x="27" y="235"/>
                    <a:pt x="117" y="145"/>
                  </a:cubicBezTo>
                  <a:cubicBezTo>
                    <a:pt x="207" y="55"/>
                    <a:pt x="353" y="55"/>
                    <a:pt x="443" y="145"/>
                  </a:cubicBezTo>
                  <a:cubicBezTo>
                    <a:pt x="533" y="235"/>
                    <a:pt x="533" y="381"/>
                    <a:pt x="443" y="471"/>
                  </a:cubicBez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5" name="Freeform 16">
              <a:extLst>
                <a:ext uri="{FF2B5EF4-FFF2-40B4-BE49-F238E27FC236}">
                  <a16:creationId xmlns:a16="http://schemas.microsoft.com/office/drawing/2014/main" id="{470C63E2-57DA-884E-8C9A-3503A0733E0F}"/>
                </a:ext>
              </a:extLst>
            </p:cNvPr>
            <p:cNvSpPr>
              <a:spLocks/>
            </p:cNvSpPr>
            <p:nvPr/>
          </p:nvSpPr>
          <p:spPr bwMode="auto">
            <a:xfrm>
              <a:off x="9602145" y="1934064"/>
              <a:ext cx="1206441" cy="1206441"/>
            </a:xfrm>
            <a:custGeom>
              <a:avLst/>
              <a:gdLst>
                <a:gd name="T0" fmla="*/ 374 w 376"/>
                <a:gd name="T1" fmla="*/ 191 h 376"/>
                <a:gd name="T2" fmla="*/ 185 w 376"/>
                <a:gd name="T3" fmla="*/ 374 h 376"/>
                <a:gd name="T4" fmla="*/ 2 w 376"/>
                <a:gd name="T5" fmla="*/ 185 h 376"/>
                <a:gd name="T6" fmla="*/ 191 w 376"/>
                <a:gd name="T7" fmla="*/ 2 h 376"/>
                <a:gd name="T8" fmla="*/ 374 w 376"/>
                <a:gd name="T9" fmla="*/ 191 h 376"/>
              </a:gdLst>
              <a:ahLst/>
              <a:cxnLst>
                <a:cxn ang="0">
                  <a:pos x="T0" y="T1"/>
                </a:cxn>
                <a:cxn ang="0">
                  <a:pos x="T2" y="T3"/>
                </a:cxn>
                <a:cxn ang="0">
                  <a:pos x="T4" y="T5"/>
                </a:cxn>
                <a:cxn ang="0">
                  <a:pos x="T6" y="T7"/>
                </a:cxn>
                <a:cxn ang="0">
                  <a:pos x="T8" y="T9"/>
                </a:cxn>
              </a:cxnLst>
              <a:rect l="0" t="0" r="r" b="b"/>
              <a:pathLst>
                <a:path w="376" h="376">
                  <a:moveTo>
                    <a:pt x="374" y="191"/>
                  </a:moveTo>
                  <a:cubicBezTo>
                    <a:pt x="373" y="294"/>
                    <a:pt x="288" y="376"/>
                    <a:pt x="185" y="374"/>
                  </a:cubicBezTo>
                  <a:cubicBezTo>
                    <a:pt x="82" y="372"/>
                    <a:pt x="0" y="288"/>
                    <a:pt x="2" y="185"/>
                  </a:cubicBezTo>
                  <a:cubicBezTo>
                    <a:pt x="4" y="82"/>
                    <a:pt x="89" y="0"/>
                    <a:pt x="191" y="2"/>
                  </a:cubicBezTo>
                  <a:cubicBezTo>
                    <a:pt x="294" y="4"/>
                    <a:pt x="376" y="88"/>
                    <a:pt x="374" y="191"/>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3" name="Group 72">
              <a:extLst>
                <a:ext uri="{FF2B5EF4-FFF2-40B4-BE49-F238E27FC236}">
                  <a16:creationId xmlns:a16="http://schemas.microsoft.com/office/drawing/2014/main" id="{3A5F32A6-E55D-4D40-807D-F252769A071F}"/>
                </a:ext>
              </a:extLst>
            </p:cNvPr>
            <p:cNvGrpSpPr/>
            <p:nvPr/>
          </p:nvGrpSpPr>
          <p:grpSpPr>
            <a:xfrm>
              <a:off x="9862154" y="2191808"/>
              <a:ext cx="686422" cy="746551"/>
              <a:chOff x="-1921440" y="2253558"/>
              <a:chExt cx="686422" cy="746551"/>
            </a:xfrm>
          </p:grpSpPr>
          <p:sp>
            <p:nvSpPr>
              <p:cNvPr id="71" name="Freeform: Shape 59">
                <a:extLst>
                  <a:ext uri="{FF2B5EF4-FFF2-40B4-BE49-F238E27FC236}">
                    <a16:creationId xmlns:a16="http://schemas.microsoft.com/office/drawing/2014/main" id="{A43DD14B-E88C-EF42-A7C1-685CAFEADADC}"/>
                  </a:ext>
                </a:extLst>
              </p:cNvPr>
              <p:cNvSpPr>
                <a:spLocks noChangeAspect="1"/>
              </p:cNvSpPr>
              <p:nvPr/>
            </p:nvSpPr>
            <p:spPr>
              <a:xfrm>
                <a:off x="-1681554" y="2253558"/>
                <a:ext cx="216042" cy="216000"/>
              </a:xfrm>
              <a:custGeom>
                <a:avLst/>
                <a:gdLst>
                  <a:gd name="connsiteX0" fmla="*/ 818578 w 1828799"/>
                  <a:gd name="connsiteY0" fmla="*/ 708214 h 1828434"/>
                  <a:gd name="connsiteX1" fmla="*/ 845807 w 1828799"/>
                  <a:gd name="connsiteY1" fmla="*/ 709436 h 1828434"/>
                  <a:gd name="connsiteX2" fmla="*/ 884811 w 1828799"/>
                  <a:gd name="connsiteY2" fmla="*/ 756363 h 1828434"/>
                  <a:gd name="connsiteX3" fmla="*/ 837884 w 1828799"/>
                  <a:gd name="connsiteY3" fmla="*/ 795368 h 1828434"/>
                  <a:gd name="connsiteX4" fmla="*/ 818574 w 1828799"/>
                  <a:gd name="connsiteY4" fmla="*/ 794510 h 1828434"/>
                  <a:gd name="connsiteX5" fmla="*/ 603222 w 1828799"/>
                  <a:gd name="connsiteY5" fmla="*/ 1009860 h 1828434"/>
                  <a:gd name="connsiteX6" fmla="*/ 818570 w 1828799"/>
                  <a:gd name="connsiteY6" fmla="*/ 1225155 h 1828434"/>
                  <a:gd name="connsiteX7" fmla="*/ 1033866 w 1828799"/>
                  <a:gd name="connsiteY7" fmla="*/ 1009860 h 1828434"/>
                  <a:gd name="connsiteX8" fmla="*/ 1033041 w 1828799"/>
                  <a:gd name="connsiteY8" fmla="*/ 991186 h 1828434"/>
                  <a:gd name="connsiteX9" fmla="*/ 1072181 w 1828799"/>
                  <a:gd name="connsiteY9" fmla="*/ 944372 h 1828434"/>
                  <a:gd name="connsiteX10" fmla="*/ 1118991 w 1828799"/>
                  <a:gd name="connsiteY10" fmla="*/ 983514 h 1828434"/>
                  <a:gd name="connsiteX11" fmla="*/ 1120166 w 1828799"/>
                  <a:gd name="connsiteY11" fmla="*/ 1009853 h 1828434"/>
                  <a:gd name="connsiteX12" fmla="*/ 818578 w 1828799"/>
                  <a:gd name="connsiteY12" fmla="*/ 1311440 h 1828434"/>
                  <a:gd name="connsiteX13" fmla="*/ 516936 w 1828799"/>
                  <a:gd name="connsiteY13" fmla="*/ 1009853 h 1828434"/>
                  <a:gd name="connsiteX14" fmla="*/ 818578 w 1828799"/>
                  <a:gd name="connsiteY14" fmla="*/ 708214 h 1828434"/>
                  <a:gd name="connsiteX15" fmla="*/ 818582 w 1828799"/>
                  <a:gd name="connsiteY15" fmla="*/ 449775 h 1828434"/>
                  <a:gd name="connsiteX16" fmla="*/ 1024975 w 1828799"/>
                  <a:gd name="connsiteY16" fmla="*/ 489133 h 1828434"/>
                  <a:gd name="connsiteX17" fmla="*/ 1049110 w 1828799"/>
                  <a:gd name="connsiteY17" fmla="*/ 545173 h 1828434"/>
                  <a:gd name="connsiteX18" fmla="*/ 993071 w 1828799"/>
                  <a:gd name="connsiteY18" fmla="*/ 569308 h 1828434"/>
                  <a:gd name="connsiteX19" fmla="*/ 818578 w 1828799"/>
                  <a:gd name="connsiteY19" fmla="*/ 536068 h 1828434"/>
                  <a:gd name="connsiteX20" fmla="*/ 344739 w 1828799"/>
                  <a:gd name="connsiteY20" fmla="*/ 1009860 h 1828434"/>
                  <a:gd name="connsiteX21" fmla="*/ 818578 w 1828799"/>
                  <a:gd name="connsiteY21" fmla="*/ 1483652 h 1828434"/>
                  <a:gd name="connsiteX22" fmla="*/ 1292369 w 1828799"/>
                  <a:gd name="connsiteY22" fmla="*/ 1009860 h 1828434"/>
                  <a:gd name="connsiteX23" fmla="*/ 1259330 w 1828799"/>
                  <a:gd name="connsiteY23" fmla="*/ 835659 h 1828434"/>
                  <a:gd name="connsiteX24" fmla="*/ 1283590 w 1828799"/>
                  <a:gd name="connsiteY24" fmla="*/ 779670 h 1828434"/>
                  <a:gd name="connsiteX25" fmla="*/ 1339579 w 1828799"/>
                  <a:gd name="connsiteY25" fmla="*/ 803930 h 1828434"/>
                  <a:gd name="connsiteX26" fmla="*/ 1378659 w 1828799"/>
                  <a:gd name="connsiteY26" fmla="*/ 1009860 h 1828434"/>
                  <a:gd name="connsiteX27" fmla="*/ 818578 w 1828799"/>
                  <a:gd name="connsiteY27" fmla="*/ 1569941 h 1828434"/>
                  <a:gd name="connsiteX28" fmla="*/ 258450 w 1828799"/>
                  <a:gd name="connsiteY28" fmla="*/ 1009857 h 1828434"/>
                  <a:gd name="connsiteX29" fmla="*/ 818582 w 1828799"/>
                  <a:gd name="connsiteY29" fmla="*/ 449775 h 1828434"/>
                  <a:gd name="connsiteX30" fmla="*/ 1566726 w 1828799"/>
                  <a:gd name="connsiteY30" fmla="*/ 323091 h 1828434"/>
                  <a:gd name="connsiteX31" fmla="*/ 1302732 w 1828799"/>
                  <a:gd name="connsiteY31" fmla="*/ 587086 h 1828434"/>
                  <a:gd name="connsiteX32" fmla="*/ 1460595 w 1828799"/>
                  <a:gd name="connsiteY32" fmla="*/ 587086 h 1828434"/>
                  <a:gd name="connsiteX33" fmla="*/ 1491081 w 1828799"/>
                  <a:gd name="connsiteY33" fmla="*/ 574466 h 1828434"/>
                  <a:gd name="connsiteX34" fmla="*/ 1742434 w 1828799"/>
                  <a:gd name="connsiteY34" fmla="*/ 323113 h 1828434"/>
                  <a:gd name="connsiteX35" fmla="*/ 818574 w 1828799"/>
                  <a:gd name="connsiteY35" fmla="*/ 191278 h 1828434"/>
                  <a:gd name="connsiteX36" fmla="*/ 1044617 w 1828799"/>
                  <a:gd name="connsiteY36" fmla="*/ 222953 h 1828434"/>
                  <a:gd name="connsiteX37" fmla="*/ 1074182 w 1828799"/>
                  <a:gd name="connsiteY37" fmla="*/ 276328 h 1828434"/>
                  <a:gd name="connsiteX38" fmla="*/ 1020807 w 1828799"/>
                  <a:gd name="connsiteY38" fmla="*/ 305892 h 1828434"/>
                  <a:gd name="connsiteX39" fmla="*/ 818574 w 1828799"/>
                  <a:gd name="connsiteY39" fmla="*/ 277574 h 1828434"/>
                  <a:gd name="connsiteX40" fmla="*/ 86293 w 1828799"/>
                  <a:gd name="connsiteY40" fmla="*/ 1009853 h 1828434"/>
                  <a:gd name="connsiteX41" fmla="*/ 818574 w 1828799"/>
                  <a:gd name="connsiteY41" fmla="*/ 1742137 h 1828434"/>
                  <a:gd name="connsiteX42" fmla="*/ 1550805 w 1828799"/>
                  <a:gd name="connsiteY42" fmla="*/ 1009853 h 1828434"/>
                  <a:gd name="connsiteX43" fmla="*/ 1522620 w 1828799"/>
                  <a:gd name="connsiteY43" fmla="*/ 807962 h 1828434"/>
                  <a:gd name="connsiteX44" fmla="*/ 1552231 w 1828799"/>
                  <a:gd name="connsiteY44" fmla="*/ 754613 h 1828434"/>
                  <a:gd name="connsiteX45" fmla="*/ 1605580 w 1828799"/>
                  <a:gd name="connsiteY45" fmla="*/ 784223 h 1828434"/>
                  <a:gd name="connsiteX46" fmla="*/ 1637098 w 1828799"/>
                  <a:gd name="connsiteY46" fmla="*/ 1009856 h 1828434"/>
                  <a:gd name="connsiteX47" fmla="*/ 818574 w 1828799"/>
                  <a:gd name="connsiteY47" fmla="*/ 1828434 h 1828434"/>
                  <a:gd name="connsiteX48" fmla="*/ 0 w 1828799"/>
                  <a:gd name="connsiteY48" fmla="*/ 1009856 h 1828434"/>
                  <a:gd name="connsiteX49" fmla="*/ 818574 w 1828799"/>
                  <a:gd name="connsiteY49" fmla="*/ 191278 h 1828434"/>
                  <a:gd name="connsiteX50" fmla="*/ 1505708 w 1828799"/>
                  <a:gd name="connsiteY50" fmla="*/ 86379 h 1828434"/>
                  <a:gd name="connsiteX51" fmla="*/ 1254332 w 1828799"/>
                  <a:gd name="connsiteY51" fmla="*/ 337718 h 1828434"/>
                  <a:gd name="connsiteX52" fmla="*/ 1241709 w 1828799"/>
                  <a:gd name="connsiteY52" fmla="*/ 368200 h 1828434"/>
                  <a:gd name="connsiteX53" fmla="*/ 1241706 w 1828799"/>
                  <a:gd name="connsiteY53" fmla="*/ 368200 h 1828434"/>
                  <a:gd name="connsiteX54" fmla="*/ 1241706 w 1828799"/>
                  <a:gd name="connsiteY54" fmla="*/ 526075 h 1828434"/>
                  <a:gd name="connsiteX55" fmla="*/ 1505708 w 1828799"/>
                  <a:gd name="connsiteY55" fmla="*/ 262073 h 1828434"/>
                  <a:gd name="connsiteX56" fmla="*/ 1513856 w 1828799"/>
                  <a:gd name="connsiteY56" fmla="*/ 396 h 1828434"/>
                  <a:gd name="connsiteX57" fmla="*/ 1538715 w 1828799"/>
                  <a:gd name="connsiteY57" fmla="*/ 6609 h 1828434"/>
                  <a:gd name="connsiteX58" fmla="*/ 1592000 w 1828799"/>
                  <a:gd name="connsiteY58" fmla="*/ 86354 h 1828434"/>
                  <a:gd name="connsiteX59" fmla="*/ 1592000 w 1828799"/>
                  <a:gd name="connsiteY59" fmla="*/ 236795 h 1828434"/>
                  <a:gd name="connsiteX60" fmla="*/ 1742444 w 1828799"/>
                  <a:gd name="connsiteY60" fmla="*/ 236795 h 1828434"/>
                  <a:gd name="connsiteX61" fmla="*/ 1822190 w 1828799"/>
                  <a:gd name="connsiteY61" fmla="*/ 290080 h 1828434"/>
                  <a:gd name="connsiteX62" fmla="*/ 1803473 w 1828799"/>
                  <a:gd name="connsiteY62" fmla="*/ 384102 h 1828434"/>
                  <a:gd name="connsiteX63" fmla="*/ 1552095 w 1828799"/>
                  <a:gd name="connsiteY63" fmla="*/ 635488 h 1828434"/>
                  <a:gd name="connsiteX64" fmla="*/ 1460591 w 1828799"/>
                  <a:gd name="connsiteY64" fmla="*/ 673379 h 1828434"/>
                  <a:gd name="connsiteX65" fmla="*/ 1216435 w 1828799"/>
                  <a:gd name="connsiteY65" fmla="*/ 673379 h 1828434"/>
                  <a:gd name="connsiteX66" fmla="*/ 865780 w 1828799"/>
                  <a:gd name="connsiteY66" fmla="*/ 1024033 h 1828434"/>
                  <a:gd name="connsiteX67" fmla="*/ 835273 w 1828799"/>
                  <a:gd name="connsiteY67" fmla="*/ 1036671 h 1828434"/>
                  <a:gd name="connsiteX68" fmla="*/ 804765 w 1828799"/>
                  <a:gd name="connsiteY68" fmla="*/ 1024033 h 1828434"/>
                  <a:gd name="connsiteX69" fmla="*/ 804765 w 1828799"/>
                  <a:gd name="connsiteY69" fmla="*/ 963011 h 1828434"/>
                  <a:gd name="connsiteX70" fmla="*/ 1155416 w 1828799"/>
                  <a:gd name="connsiteY70" fmla="*/ 612360 h 1828434"/>
                  <a:gd name="connsiteX71" fmla="*/ 1155416 w 1828799"/>
                  <a:gd name="connsiteY71" fmla="*/ 368204 h 1828434"/>
                  <a:gd name="connsiteX72" fmla="*/ 1193310 w 1828799"/>
                  <a:gd name="connsiteY72" fmla="*/ 276700 h 1828434"/>
                  <a:gd name="connsiteX73" fmla="*/ 1444686 w 1828799"/>
                  <a:gd name="connsiteY73" fmla="*/ 25322 h 1828434"/>
                  <a:gd name="connsiteX74" fmla="*/ 1513856 w 1828799"/>
                  <a:gd name="connsiteY74" fmla="*/ 396 h 182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828799" h="1828434">
                    <a:moveTo>
                      <a:pt x="818578" y="708214"/>
                    </a:moveTo>
                    <a:cubicBezTo>
                      <a:pt x="827844" y="708214"/>
                      <a:pt x="837006" y="708625"/>
                      <a:pt x="845807" y="709436"/>
                    </a:cubicBezTo>
                    <a:cubicBezTo>
                      <a:pt x="869535" y="711629"/>
                      <a:pt x="886997" y="732635"/>
                      <a:pt x="884811" y="756363"/>
                    </a:cubicBezTo>
                    <a:cubicBezTo>
                      <a:pt x="882622" y="780094"/>
                      <a:pt x="861634" y="797547"/>
                      <a:pt x="837884" y="795368"/>
                    </a:cubicBezTo>
                    <a:cubicBezTo>
                      <a:pt x="831701" y="794800"/>
                      <a:pt x="825208" y="794510"/>
                      <a:pt x="818574" y="794510"/>
                    </a:cubicBezTo>
                    <a:cubicBezTo>
                      <a:pt x="699830" y="794510"/>
                      <a:pt x="603229" y="891112"/>
                      <a:pt x="603222" y="1009860"/>
                    </a:cubicBezTo>
                    <a:cubicBezTo>
                      <a:pt x="603222" y="1128571"/>
                      <a:pt x="699827" y="1225155"/>
                      <a:pt x="818570" y="1225155"/>
                    </a:cubicBezTo>
                    <a:cubicBezTo>
                      <a:pt x="937282" y="1225155"/>
                      <a:pt x="1033866" y="1128578"/>
                      <a:pt x="1033866" y="1009860"/>
                    </a:cubicBezTo>
                    <a:cubicBezTo>
                      <a:pt x="1033866" y="1003613"/>
                      <a:pt x="1033587" y="997330"/>
                      <a:pt x="1033041" y="991186"/>
                    </a:cubicBezTo>
                    <a:cubicBezTo>
                      <a:pt x="1030919" y="967451"/>
                      <a:pt x="1048446" y="946490"/>
                      <a:pt x="1072181" y="944372"/>
                    </a:cubicBezTo>
                    <a:cubicBezTo>
                      <a:pt x="1095906" y="942347"/>
                      <a:pt x="1116876" y="959778"/>
                      <a:pt x="1118991" y="983514"/>
                    </a:cubicBezTo>
                    <a:cubicBezTo>
                      <a:pt x="1119769" y="992193"/>
                      <a:pt x="1120162" y="1001062"/>
                      <a:pt x="1120166" y="1009853"/>
                    </a:cubicBezTo>
                    <a:cubicBezTo>
                      <a:pt x="1120166" y="1176152"/>
                      <a:pt x="984874" y="1311440"/>
                      <a:pt x="818578" y="1311440"/>
                    </a:cubicBezTo>
                    <a:cubicBezTo>
                      <a:pt x="652253" y="1311440"/>
                      <a:pt x="516936" y="1176152"/>
                      <a:pt x="516936" y="1009853"/>
                    </a:cubicBezTo>
                    <a:cubicBezTo>
                      <a:pt x="516936" y="843524"/>
                      <a:pt x="652253" y="708214"/>
                      <a:pt x="818578" y="708214"/>
                    </a:cubicBezTo>
                    <a:close/>
                    <a:moveTo>
                      <a:pt x="818582" y="449775"/>
                    </a:moveTo>
                    <a:cubicBezTo>
                      <a:pt x="889901" y="449775"/>
                      <a:pt x="959346" y="463016"/>
                      <a:pt x="1024975" y="489133"/>
                    </a:cubicBezTo>
                    <a:cubicBezTo>
                      <a:pt x="1047114" y="497942"/>
                      <a:pt x="1057922" y="523030"/>
                      <a:pt x="1049110" y="545173"/>
                    </a:cubicBezTo>
                    <a:cubicBezTo>
                      <a:pt x="1040299" y="567307"/>
                      <a:pt x="1015206" y="578127"/>
                      <a:pt x="993071" y="569308"/>
                    </a:cubicBezTo>
                    <a:cubicBezTo>
                      <a:pt x="937636" y="547251"/>
                      <a:pt x="878928" y="536068"/>
                      <a:pt x="818578" y="536068"/>
                    </a:cubicBezTo>
                    <a:cubicBezTo>
                      <a:pt x="557305" y="536068"/>
                      <a:pt x="344739" y="748612"/>
                      <a:pt x="344739" y="1009860"/>
                    </a:cubicBezTo>
                    <a:cubicBezTo>
                      <a:pt x="344739" y="1271107"/>
                      <a:pt x="557305" y="1483652"/>
                      <a:pt x="818578" y="1483652"/>
                    </a:cubicBezTo>
                    <a:cubicBezTo>
                      <a:pt x="1079832" y="1483652"/>
                      <a:pt x="1292369" y="1271107"/>
                      <a:pt x="1292369" y="1009860"/>
                    </a:cubicBezTo>
                    <a:cubicBezTo>
                      <a:pt x="1292369" y="949721"/>
                      <a:pt x="1281257" y="891112"/>
                      <a:pt x="1259330" y="835659"/>
                    </a:cubicBezTo>
                    <a:cubicBezTo>
                      <a:pt x="1250571" y="813499"/>
                      <a:pt x="1261430" y="788432"/>
                      <a:pt x="1283590" y="779670"/>
                    </a:cubicBezTo>
                    <a:cubicBezTo>
                      <a:pt x="1305757" y="770919"/>
                      <a:pt x="1330821" y="781770"/>
                      <a:pt x="1339579" y="803930"/>
                    </a:cubicBezTo>
                    <a:cubicBezTo>
                      <a:pt x="1365507" y="869531"/>
                      <a:pt x="1378659" y="938812"/>
                      <a:pt x="1378659" y="1009860"/>
                    </a:cubicBezTo>
                    <a:cubicBezTo>
                      <a:pt x="1378659" y="1318692"/>
                      <a:pt x="1127406" y="1569941"/>
                      <a:pt x="818578" y="1569941"/>
                    </a:cubicBezTo>
                    <a:cubicBezTo>
                      <a:pt x="509717" y="1569941"/>
                      <a:pt x="258450" y="1318688"/>
                      <a:pt x="258450" y="1009857"/>
                    </a:cubicBezTo>
                    <a:cubicBezTo>
                      <a:pt x="258450" y="701024"/>
                      <a:pt x="509728" y="449775"/>
                      <a:pt x="818582" y="449775"/>
                    </a:cubicBezTo>
                    <a:close/>
                    <a:moveTo>
                      <a:pt x="1566726" y="323091"/>
                    </a:moveTo>
                    <a:lnTo>
                      <a:pt x="1302732" y="587086"/>
                    </a:lnTo>
                    <a:lnTo>
                      <a:pt x="1460595" y="587086"/>
                    </a:lnTo>
                    <a:cubicBezTo>
                      <a:pt x="1471950" y="587086"/>
                      <a:pt x="1483065" y="582482"/>
                      <a:pt x="1491081" y="574466"/>
                    </a:cubicBezTo>
                    <a:lnTo>
                      <a:pt x="1742434" y="323113"/>
                    </a:lnTo>
                    <a:close/>
                    <a:moveTo>
                      <a:pt x="818574" y="191278"/>
                    </a:moveTo>
                    <a:cubicBezTo>
                      <a:pt x="895377" y="191278"/>
                      <a:pt x="971433" y="201936"/>
                      <a:pt x="1044617" y="222953"/>
                    </a:cubicBezTo>
                    <a:cubicBezTo>
                      <a:pt x="1067524" y="229526"/>
                      <a:pt x="1080757" y="253421"/>
                      <a:pt x="1074182" y="276328"/>
                    </a:cubicBezTo>
                    <a:cubicBezTo>
                      <a:pt x="1067609" y="299234"/>
                      <a:pt x="1043714" y="312464"/>
                      <a:pt x="1020807" y="305892"/>
                    </a:cubicBezTo>
                    <a:cubicBezTo>
                      <a:pt x="955363" y="287101"/>
                      <a:pt x="887319" y="277574"/>
                      <a:pt x="818574" y="277574"/>
                    </a:cubicBezTo>
                    <a:cubicBezTo>
                      <a:pt x="414791" y="277574"/>
                      <a:pt x="86293" y="606069"/>
                      <a:pt x="86293" y="1009853"/>
                    </a:cubicBezTo>
                    <a:cubicBezTo>
                      <a:pt x="86293" y="1413635"/>
                      <a:pt x="414795" y="1742137"/>
                      <a:pt x="818574" y="1742137"/>
                    </a:cubicBezTo>
                    <a:cubicBezTo>
                      <a:pt x="1222329" y="1742137"/>
                      <a:pt x="1550805" y="1413632"/>
                      <a:pt x="1550805" y="1009853"/>
                    </a:cubicBezTo>
                    <a:cubicBezTo>
                      <a:pt x="1550805" y="941266"/>
                      <a:pt x="1541322" y="873336"/>
                      <a:pt x="1522620" y="807962"/>
                    </a:cubicBezTo>
                    <a:cubicBezTo>
                      <a:pt x="1516065" y="785056"/>
                      <a:pt x="1529321" y="761171"/>
                      <a:pt x="1552231" y="754613"/>
                    </a:cubicBezTo>
                    <a:cubicBezTo>
                      <a:pt x="1575155" y="748072"/>
                      <a:pt x="1599026" y="761313"/>
                      <a:pt x="1605580" y="784223"/>
                    </a:cubicBezTo>
                    <a:cubicBezTo>
                      <a:pt x="1626494" y="857319"/>
                      <a:pt x="1637098" y="933232"/>
                      <a:pt x="1637098" y="1009856"/>
                    </a:cubicBezTo>
                    <a:cubicBezTo>
                      <a:pt x="1637098" y="1461223"/>
                      <a:pt x="1269910" y="1828434"/>
                      <a:pt x="818574" y="1828434"/>
                    </a:cubicBezTo>
                    <a:cubicBezTo>
                      <a:pt x="367210" y="1828434"/>
                      <a:pt x="0" y="1461220"/>
                      <a:pt x="0" y="1009856"/>
                    </a:cubicBezTo>
                    <a:cubicBezTo>
                      <a:pt x="0" y="558492"/>
                      <a:pt x="367210" y="191281"/>
                      <a:pt x="818574" y="191278"/>
                    </a:cubicBezTo>
                    <a:close/>
                    <a:moveTo>
                      <a:pt x="1505708" y="86379"/>
                    </a:moveTo>
                    <a:lnTo>
                      <a:pt x="1254332" y="337718"/>
                    </a:lnTo>
                    <a:cubicBezTo>
                      <a:pt x="1246195" y="345851"/>
                      <a:pt x="1241713" y="356681"/>
                      <a:pt x="1241709" y="368200"/>
                    </a:cubicBezTo>
                    <a:lnTo>
                      <a:pt x="1241706" y="368200"/>
                    </a:lnTo>
                    <a:lnTo>
                      <a:pt x="1241706" y="526075"/>
                    </a:lnTo>
                    <a:lnTo>
                      <a:pt x="1505708" y="262073"/>
                    </a:lnTo>
                    <a:close/>
                    <a:moveTo>
                      <a:pt x="1513856" y="396"/>
                    </a:moveTo>
                    <a:cubicBezTo>
                      <a:pt x="1522253" y="1205"/>
                      <a:pt x="1530626" y="3258"/>
                      <a:pt x="1538715" y="6609"/>
                    </a:cubicBezTo>
                    <a:cubicBezTo>
                      <a:pt x="1571084" y="20014"/>
                      <a:pt x="1592000" y="51314"/>
                      <a:pt x="1592000" y="86354"/>
                    </a:cubicBezTo>
                    <a:lnTo>
                      <a:pt x="1592000" y="236795"/>
                    </a:lnTo>
                    <a:lnTo>
                      <a:pt x="1742444" y="236795"/>
                    </a:lnTo>
                    <a:cubicBezTo>
                      <a:pt x="1777481" y="236795"/>
                      <a:pt x="1808785" y="257712"/>
                      <a:pt x="1822190" y="290080"/>
                    </a:cubicBezTo>
                    <a:cubicBezTo>
                      <a:pt x="1835592" y="322430"/>
                      <a:pt x="1828248" y="359331"/>
                      <a:pt x="1803473" y="384102"/>
                    </a:cubicBezTo>
                    <a:lnTo>
                      <a:pt x="1552095" y="635488"/>
                    </a:lnTo>
                    <a:cubicBezTo>
                      <a:pt x="1527664" y="659920"/>
                      <a:pt x="1495163" y="673379"/>
                      <a:pt x="1460591" y="673379"/>
                    </a:cubicBezTo>
                    <a:lnTo>
                      <a:pt x="1216435" y="673379"/>
                    </a:lnTo>
                    <a:lnTo>
                      <a:pt x="865780" y="1024033"/>
                    </a:lnTo>
                    <a:cubicBezTo>
                      <a:pt x="857358" y="1032456"/>
                      <a:pt x="846313" y="1036671"/>
                      <a:pt x="835273" y="1036671"/>
                    </a:cubicBezTo>
                    <a:cubicBezTo>
                      <a:pt x="824232" y="1036671"/>
                      <a:pt x="813188" y="1032456"/>
                      <a:pt x="804765" y="1024033"/>
                    </a:cubicBezTo>
                    <a:cubicBezTo>
                      <a:pt x="787917" y="1007181"/>
                      <a:pt x="787917" y="979860"/>
                      <a:pt x="804765" y="963011"/>
                    </a:cubicBezTo>
                    <a:lnTo>
                      <a:pt x="1155416" y="612360"/>
                    </a:lnTo>
                    <a:lnTo>
                      <a:pt x="1155416" y="368204"/>
                    </a:lnTo>
                    <a:cubicBezTo>
                      <a:pt x="1155416" y="333632"/>
                      <a:pt x="1168872" y="301135"/>
                      <a:pt x="1193310" y="276700"/>
                    </a:cubicBezTo>
                    <a:lnTo>
                      <a:pt x="1444686" y="25322"/>
                    </a:lnTo>
                    <a:cubicBezTo>
                      <a:pt x="1463261" y="6746"/>
                      <a:pt x="1488666" y="-2031"/>
                      <a:pt x="1513856" y="396"/>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cap="flat">
                <a:noFill/>
                <a:prstDash val="solid"/>
                <a:miter/>
              </a:ln>
            </p:spPr>
            <p:txBody>
              <a:bodyPr rtlCol="0" anchor="ctr"/>
              <a:lstStyle/>
              <a:p>
                <a:endParaRPr lang="en-US" sz="1200"/>
              </a:p>
            </p:txBody>
          </p:sp>
          <p:sp>
            <p:nvSpPr>
              <p:cNvPr id="72" name="Rectangle 71">
                <a:extLst>
                  <a:ext uri="{FF2B5EF4-FFF2-40B4-BE49-F238E27FC236}">
                    <a16:creationId xmlns:a16="http://schemas.microsoft.com/office/drawing/2014/main" id="{F9D63E0D-D4C5-784D-9E01-D2E3779FECB3}"/>
                  </a:ext>
                </a:extLst>
              </p:cNvPr>
              <p:cNvSpPr/>
              <p:nvPr/>
            </p:nvSpPr>
            <p:spPr>
              <a:xfrm>
                <a:off x="-1921440" y="2514142"/>
                <a:ext cx="686422" cy="485967"/>
              </a:xfrm>
              <a:prstGeom prst="rect">
                <a:avLst/>
              </a:prstGeom>
            </p:spPr>
            <p:txBody>
              <a:bodyPr wrap="square">
                <a:spAutoFit/>
              </a:bodyPr>
              <a:lstStyle/>
              <a:p>
                <a:pPr algn="ctr">
                  <a:lnSpc>
                    <a:spcPct val="150000"/>
                  </a:lnSpc>
                </a:pPr>
                <a:r>
                  <a:rPr lang="en-US" sz="900" dirty="0">
                    <a:solidFill>
                      <a:schemeClr val="tx2"/>
                    </a:solidFill>
                    <a:latin typeface="Source Sans Pro Light" panose="020B0403030403020204" pitchFamily="34" charset="0"/>
                    <a:ea typeface="Roboto Light" panose="02000000000000000000" pitchFamily="2" charset="0"/>
                    <a:cs typeface="Roboto Light" panose="02000000000000000000" pitchFamily="2" charset="0"/>
                  </a:rPr>
                  <a:t>Confirm and Send</a:t>
                </a:r>
              </a:p>
            </p:txBody>
          </p:sp>
        </p:grpSp>
      </p:grpSp>
      <p:grpSp>
        <p:nvGrpSpPr>
          <p:cNvPr id="46" name="Group 45">
            <a:extLst>
              <a:ext uri="{FF2B5EF4-FFF2-40B4-BE49-F238E27FC236}">
                <a16:creationId xmlns:a16="http://schemas.microsoft.com/office/drawing/2014/main" id="{1B3B26D8-87F5-432C-9759-576F2F0200A2}"/>
              </a:ext>
            </a:extLst>
          </p:cNvPr>
          <p:cNvGrpSpPr/>
          <p:nvPr/>
        </p:nvGrpSpPr>
        <p:grpSpPr>
          <a:xfrm>
            <a:off x="9798034" y="2256102"/>
            <a:ext cx="158824" cy="160084"/>
            <a:chOff x="1460006" y="1642203"/>
            <a:chExt cx="479425" cy="479425"/>
          </a:xfrm>
        </p:grpSpPr>
        <p:sp>
          <p:nvSpPr>
            <p:cNvPr id="47" name="Oval 8">
              <a:extLst>
                <a:ext uri="{FF2B5EF4-FFF2-40B4-BE49-F238E27FC236}">
                  <a16:creationId xmlns:a16="http://schemas.microsoft.com/office/drawing/2014/main" id="{96F1E019-0519-4629-9061-50DCED2E9EA3}"/>
                </a:ext>
              </a:extLst>
            </p:cNvPr>
            <p:cNvSpPr>
              <a:spLocks noChangeArrowheads="1"/>
            </p:cNvSpPr>
            <p:nvPr/>
          </p:nvSpPr>
          <p:spPr bwMode="auto">
            <a:xfrm>
              <a:off x="1460006" y="1642203"/>
              <a:ext cx="479425" cy="479425"/>
            </a:xfrm>
            <a:prstGeom prst="ellipse">
              <a:avLst/>
            </a:prstGeom>
            <a:solidFill>
              <a:srgbClr val="FFFFFF"/>
            </a:solidFill>
            <a:ln w="17463" cap="rnd">
              <a:solidFill>
                <a:srgbClr val="70002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9">
              <a:extLst>
                <a:ext uri="{FF2B5EF4-FFF2-40B4-BE49-F238E27FC236}">
                  <a16:creationId xmlns:a16="http://schemas.microsoft.com/office/drawing/2014/main" id="{464E59D7-E5BF-4D21-B717-49215A2F0183}"/>
                </a:ext>
              </a:extLst>
            </p:cNvPr>
            <p:cNvSpPr>
              <a:spLocks/>
            </p:cNvSpPr>
            <p:nvPr/>
          </p:nvSpPr>
          <p:spPr bwMode="auto">
            <a:xfrm>
              <a:off x="1575894" y="1799366"/>
              <a:ext cx="247650" cy="16510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solidFill>
              <a:srgbClr val="FFFFFF"/>
            </a:solidFill>
            <a:ln w="17463" cap="rnd">
              <a:solidFill>
                <a:srgbClr val="70002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Rectangle 51">
            <a:extLst>
              <a:ext uri="{FF2B5EF4-FFF2-40B4-BE49-F238E27FC236}">
                <a16:creationId xmlns:a16="http://schemas.microsoft.com/office/drawing/2014/main" id="{6701A030-093A-489A-9436-F237C253ED1B}"/>
              </a:ext>
            </a:extLst>
          </p:cNvPr>
          <p:cNvSpPr/>
          <p:nvPr/>
        </p:nvSpPr>
        <p:spPr>
          <a:xfrm>
            <a:off x="9945505" y="2074984"/>
            <a:ext cx="2167083" cy="475836"/>
          </a:xfrm>
          <a:prstGeom prst="rect">
            <a:avLst/>
          </a:prstGeom>
        </p:spPr>
        <p:txBody>
          <a:bodyPr wrap="square">
            <a:spAutoFit/>
          </a:bodyPr>
          <a:lstStyle/>
          <a:p>
            <a:pPr>
              <a:lnSpc>
                <a:spcPct val="130000"/>
              </a:lnSpc>
            </a:pPr>
            <a:r>
              <a:rPr lang="en-US" sz="1000" dirty="0">
                <a:latin typeface="Source Sans Pro Light" panose="020B0403030403020204" pitchFamily="34" charset="0"/>
              </a:rPr>
              <a:t>Campaign and availability must match Location and services.</a:t>
            </a:r>
            <a:endParaRPr lang="en-US" sz="1000" dirty="0">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53" name="Rectangle 52">
            <a:extLst>
              <a:ext uri="{FF2B5EF4-FFF2-40B4-BE49-F238E27FC236}">
                <a16:creationId xmlns:a16="http://schemas.microsoft.com/office/drawing/2014/main" id="{841D1996-279D-440E-ABF8-68FE123330A3}"/>
              </a:ext>
            </a:extLst>
          </p:cNvPr>
          <p:cNvSpPr/>
          <p:nvPr/>
        </p:nvSpPr>
        <p:spPr>
          <a:xfrm>
            <a:off x="10024917" y="5374937"/>
            <a:ext cx="2167083" cy="475836"/>
          </a:xfrm>
          <a:prstGeom prst="rect">
            <a:avLst/>
          </a:prstGeom>
        </p:spPr>
        <p:txBody>
          <a:bodyPr wrap="square">
            <a:spAutoFit/>
          </a:bodyPr>
          <a:lstStyle/>
          <a:p>
            <a:pPr>
              <a:lnSpc>
                <a:spcPct val="130000"/>
              </a:lnSpc>
            </a:pPr>
            <a:r>
              <a:rPr lang="en-US" sz="1000" dirty="0">
                <a:latin typeface="Source Sans Pro Light" panose="020B0403030403020204" pitchFamily="34" charset="0"/>
              </a:rPr>
              <a:t>Outlook Calendar sync must be enabled for appointment campaigns.</a:t>
            </a:r>
            <a:endParaRPr lang="en-US" sz="1000" dirty="0">
              <a:latin typeface="Source Sans Pro Light" panose="020B0403030403020204" pitchFamily="34" charset="0"/>
              <a:ea typeface="Open Sans" panose="020B0606030504020204" pitchFamily="34" charset="0"/>
              <a:cs typeface="Open Sans" panose="020B0606030504020204" pitchFamily="34" charset="0"/>
            </a:endParaRPr>
          </a:p>
        </p:txBody>
      </p:sp>
      <p:sp>
        <p:nvSpPr>
          <p:cNvPr id="81" name="Rectangle 80">
            <a:extLst>
              <a:ext uri="{FF2B5EF4-FFF2-40B4-BE49-F238E27FC236}">
                <a16:creationId xmlns:a16="http://schemas.microsoft.com/office/drawing/2014/main" id="{D0498D39-5B28-4FA8-96DC-76FC69028C01}"/>
              </a:ext>
            </a:extLst>
          </p:cNvPr>
          <p:cNvSpPr/>
          <p:nvPr/>
        </p:nvSpPr>
        <p:spPr>
          <a:xfrm>
            <a:off x="9958015" y="3768398"/>
            <a:ext cx="2601422" cy="675891"/>
          </a:xfrm>
          <a:prstGeom prst="rect">
            <a:avLst/>
          </a:prstGeom>
        </p:spPr>
        <p:txBody>
          <a:bodyPr wrap="square">
            <a:spAutoFit/>
          </a:bodyPr>
          <a:lstStyle/>
          <a:p>
            <a:pPr>
              <a:lnSpc>
                <a:spcPct val="130000"/>
              </a:lnSpc>
            </a:pPr>
            <a:r>
              <a:rPr lang="en-US" sz="1000" dirty="0">
                <a:latin typeface="Source Sans Pro Light" panose="020B0403030403020204" pitchFamily="34" charset="0"/>
                <a:ea typeface="Open Sans" panose="020B0606030504020204" pitchFamily="34" charset="0"/>
                <a:cs typeface="Open Sans" panose="020B0606030504020204" pitchFamily="34" charset="0"/>
              </a:rPr>
              <a:t>Appointment Campaigns are the most common approach to scheduling with students.</a:t>
            </a:r>
          </a:p>
        </p:txBody>
      </p:sp>
      <p:grpSp>
        <p:nvGrpSpPr>
          <p:cNvPr id="82" name="Group 81">
            <a:extLst>
              <a:ext uri="{FF2B5EF4-FFF2-40B4-BE49-F238E27FC236}">
                <a16:creationId xmlns:a16="http://schemas.microsoft.com/office/drawing/2014/main" id="{5EC9DFCA-A17E-4845-9C6E-642A262DB4D7}"/>
              </a:ext>
            </a:extLst>
          </p:cNvPr>
          <p:cNvGrpSpPr/>
          <p:nvPr/>
        </p:nvGrpSpPr>
        <p:grpSpPr>
          <a:xfrm>
            <a:off x="9866093" y="5532813"/>
            <a:ext cx="158824" cy="160084"/>
            <a:chOff x="1460006" y="1642203"/>
            <a:chExt cx="479425" cy="479425"/>
          </a:xfrm>
        </p:grpSpPr>
        <p:sp>
          <p:nvSpPr>
            <p:cNvPr id="83" name="Oval 8">
              <a:extLst>
                <a:ext uri="{FF2B5EF4-FFF2-40B4-BE49-F238E27FC236}">
                  <a16:creationId xmlns:a16="http://schemas.microsoft.com/office/drawing/2014/main" id="{61BB0325-639E-4D3E-AA00-4F48B1538960}"/>
                </a:ext>
              </a:extLst>
            </p:cNvPr>
            <p:cNvSpPr>
              <a:spLocks noChangeArrowheads="1"/>
            </p:cNvSpPr>
            <p:nvPr/>
          </p:nvSpPr>
          <p:spPr bwMode="auto">
            <a:xfrm>
              <a:off x="1460006" y="1642203"/>
              <a:ext cx="479425" cy="479425"/>
            </a:xfrm>
            <a:prstGeom prst="ellipse">
              <a:avLst/>
            </a:prstGeom>
            <a:solidFill>
              <a:srgbClr val="FFFFFF"/>
            </a:solidFill>
            <a:ln w="17463" cap="rnd">
              <a:solidFill>
                <a:srgbClr val="70002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9">
              <a:extLst>
                <a:ext uri="{FF2B5EF4-FFF2-40B4-BE49-F238E27FC236}">
                  <a16:creationId xmlns:a16="http://schemas.microsoft.com/office/drawing/2014/main" id="{EC268442-8EA8-4E27-B60D-59F585CF34FF}"/>
                </a:ext>
              </a:extLst>
            </p:cNvPr>
            <p:cNvSpPr>
              <a:spLocks/>
            </p:cNvSpPr>
            <p:nvPr/>
          </p:nvSpPr>
          <p:spPr bwMode="auto">
            <a:xfrm>
              <a:off x="1575894" y="1799366"/>
              <a:ext cx="247650" cy="16510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solidFill>
              <a:srgbClr val="FFFFFF"/>
            </a:solidFill>
            <a:ln w="17463" cap="rnd">
              <a:solidFill>
                <a:srgbClr val="70002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5" name="Group 84">
            <a:extLst>
              <a:ext uri="{FF2B5EF4-FFF2-40B4-BE49-F238E27FC236}">
                <a16:creationId xmlns:a16="http://schemas.microsoft.com/office/drawing/2014/main" id="{8DAD2D6D-AED3-4773-A2F1-CCF3C45393FE}"/>
              </a:ext>
            </a:extLst>
          </p:cNvPr>
          <p:cNvGrpSpPr/>
          <p:nvPr/>
        </p:nvGrpSpPr>
        <p:grpSpPr>
          <a:xfrm>
            <a:off x="9799338" y="4012305"/>
            <a:ext cx="158824" cy="160084"/>
            <a:chOff x="1460006" y="1642203"/>
            <a:chExt cx="479425" cy="479425"/>
          </a:xfrm>
        </p:grpSpPr>
        <p:sp>
          <p:nvSpPr>
            <p:cNvPr id="86" name="Oval 8">
              <a:extLst>
                <a:ext uri="{FF2B5EF4-FFF2-40B4-BE49-F238E27FC236}">
                  <a16:creationId xmlns:a16="http://schemas.microsoft.com/office/drawing/2014/main" id="{232A5B64-51A6-4AD1-A64D-C8B56D77F1EF}"/>
                </a:ext>
              </a:extLst>
            </p:cNvPr>
            <p:cNvSpPr>
              <a:spLocks noChangeArrowheads="1"/>
            </p:cNvSpPr>
            <p:nvPr/>
          </p:nvSpPr>
          <p:spPr bwMode="auto">
            <a:xfrm>
              <a:off x="1460006" y="1642203"/>
              <a:ext cx="479425" cy="479425"/>
            </a:xfrm>
            <a:prstGeom prst="ellipse">
              <a:avLst/>
            </a:prstGeom>
            <a:solidFill>
              <a:srgbClr val="FFFFFF"/>
            </a:solidFill>
            <a:ln w="17463" cap="rnd">
              <a:solidFill>
                <a:srgbClr val="70002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9">
              <a:extLst>
                <a:ext uri="{FF2B5EF4-FFF2-40B4-BE49-F238E27FC236}">
                  <a16:creationId xmlns:a16="http://schemas.microsoft.com/office/drawing/2014/main" id="{DC910FC1-3D12-4FE3-92E0-62601DB310DA}"/>
                </a:ext>
              </a:extLst>
            </p:cNvPr>
            <p:cNvSpPr>
              <a:spLocks/>
            </p:cNvSpPr>
            <p:nvPr/>
          </p:nvSpPr>
          <p:spPr bwMode="auto">
            <a:xfrm>
              <a:off x="1575894" y="1799366"/>
              <a:ext cx="247650" cy="16510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solidFill>
              <a:srgbClr val="FFFFFF"/>
            </a:solidFill>
            <a:ln w="17463" cap="rnd">
              <a:solidFill>
                <a:srgbClr val="70002E"/>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95882334"/>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500"/>
                            </p:stCondLst>
                            <p:childTnLst>
                              <p:par>
                                <p:cTn id="13" presetID="2" presetClass="entr" presetSubtype="12"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9"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500" fill="hold"/>
                                        <p:tgtEl>
                                          <p:spTgt spid="75"/>
                                        </p:tgtEl>
                                        <p:attrNameLst>
                                          <p:attrName>ppt_x</p:attrName>
                                        </p:attrNameLst>
                                      </p:cBhvr>
                                      <p:tavLst>
                                        <p:tav tm="0">
                                          <p:val>
                                            <p:strVal val="0-#ppt_w/2"/>
                                          </p:val>
                                        </p:tav>
                                        <p:tav tm="100000">
                                          <p:val>
                                            <p:strVal val="#ppt_x"/>
                                          </p:val>
                                        </p:tav>
                                      </p:tavLst>
                                    </p:anim>
                                    <p:anim calcmode="lin" valueType="num">
                                      <p:cBhvr additive="base">
                                        <p:cTn id="26" dur="500" fill="hold"/>
                                        <p:tgtEl>
                                          <p:spTgt spid="75"/>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12"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0-#ppt_w/2"/>
                                          </p:val>
                                        </p:tav>
                                        <p:tav tm="100000">
                                          <p:val>
                                            <p:strVal val="#ppt_x"/>
                                          </p:val>
                                        </p:tav>
                                      </p:tavLst>
                                    </p:anim>
                                    <p:anim calcmode="lin" valueType="num">
                                      <p:cBhvr additive="base">
                                        <p:cTn id="36" dur="500" fill="hold"/>
                                        <p:tgtEl>
                                          <p:spTgt spid="76"/>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ppt_x"/>
                                          </p:val>
                                        </p:tav>
                                        <p:tav tm="100000">
                                          <p:val>
                                            <p:strVal val="#ppt_x"/>
                                          </p:val>
                                        </p:tav>
                                      </p:tavLst>
                                    </p:anim>
                                    <p:anim calcmode="lin" valueType="num">
                                      <p:cBhvr additive="base">
                                        <p:cTn id="41" dur="500" fill="hold"/>
                                        <p:tgtEl>
                                          <p:spTgt spid="19"/>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 presetClass="entr" presetSubtype="9" fill="hold" nodeType="afterEffect">
                                  <p:stCondLst>
                                    <p:cond delay="0"/>
                                  </p:stCondLst>
                                  <p:childTnLst>
                                    <p:set>
                                      <p:cBhvr>
                                        <p:cTn id="44" dur="1" fill="hold">
                                          <p:stCondLst>
                                            <p:cond delay="0"/>
                                          </p:stCondLst>
                                        </p:cTn>
                                        <p:tgtEl>
                                          <p:spTgt spid="77"/>
                                        </p:tgtEl>
                                        <p:attrNameLst>
                                          <p:attrName>style.visibility</p:attrName>
                                        </p:attrNameLst>
                                      </p:cBhvr>
                                      <p:to>
                                        <p:strVal val="visible"/>
                                      </p:to>
                                    </p:set>
                                    <p:anim calcmode="lin" valueType="num">
                                      <p:cBhvr additive="base">
                                        <p:cTn id="45" dur="500" fill="hold"/>
                                        <p:tgtEl>
                                          <p:spTgt spid="77"/>
                                        </p:tgtEl>
                                        <p:attrNameLst>
                                          <p:attrName>ppt_x</p:attrName>
                                        </p:attrNameLst>
                                      </p:cBhvr>
                                      <p:tavLst>
                                        <p:tav tm="0">
                                          <p:val>
                                            <p:strVal val="0-#ppt_w/2"/>
                                          </p:val>
                                        </p:tav>
                                        <p:tav tm="100000">
                                          <p:val>
                                            <p:strVal val="#ppt_x"/>
                                          </p:val>
                                        </p:tav>
                                      </p:tavLst>
                                    </p:anim>
                                    <p:anim calcmode="lin" valueType="num">
                                      <p:cBhvr additive="base">
                                        <p:cTn id="46" dur="500" fill="hold"/>
                                        <p:tgtEl>
                                          <p:spTgt spid="77"/>
                                        </p:tgtEl>
                                        <p:attrNameLst>
                                          <p:attrName>ppt_y</p:attrName>
                                        </p:attrNameLst>
                                      </p:cBhvr>
                                      <p:tavLst>
                                        <p:tav tm="0">
                                          <p:val>
                                            <p:strVal val="0-#ppt_h/2"/>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500" fill="hold"/>
                                        <p:tgtEl>
                                          <p:spTgt spid="20"/>
                                        </p:tgtEl>
                                        <p:attrNameLst>
                                          <p:attrName>ppt_x</p:attrName>
                                        </p:attrNameLst>
                                      </p:cBhvr>
                                      <p:tavLst>
                                        <p:tav tm="0">
                                          <p:val>
                                            <p:strVal val="#ppt_x"/>
                                          </p:val>
                                        </p:tav>
                                        <p:tav tm="100000">
                                          <p:val>
                                            <p:strVal val="#ppt_x"/>
                                          </p:val>
                                        </p:tav>
                                      </p:tavLst>
                                    </p:anim>
                                    <p:anim calcmode="lin" valueType="num">
                                      <p:cBhvr additive="base">
                                        <p:cTn id="51" dur="500" fill="hold"/>
                                        <p:tgtEl>
                                          <p:spTgt spid="20"/>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9"/>
                                        </p:tgtEl>
                                        <p:attrNameLst>
                                          <p:attrName>style.visibility</p:attrName>
                                        </p:attrNameLst>
                                      </p:cBhvr>
                                      <p:to>
                                        <p:strVal val="visible"/>
                                      </p:to>
                                    </p:set>
                                    <p:anim calcmode="lin" valueType="num">
                                      <p:cBhvr additive="base">
                                        <p:cTn id="60" dur="500" fill="hold"/>
                                        <p:tgtEl>
                                          <p:spTgt spid="79"/>
                                        </p:tgtEl>
                                        <p:attrNameLst>
                                          <p:attrName>ppt_x</p:attrName>
                                        </p:attrNameLst>
                                      </p:cBhvr>
                                      <p:tavLst>
                                        <p:tav tm="0">
                                          <p:val>
                                            <p:strVal val="#ppt_x"/>
                                          </p:val>
                                        </p:tav>
                                        <p:tav tm="100000">
                                          <p:val>
                                            <p:strVal val="#ppt_x"/>
                                          </p:val>
                                        </p:tav>
                                      </p:tavLst>
                                    </p:anim>
                                    <p:anim calcmode="lin" valueType="num">
                                      <p:cBhvr additive="base">
                                        <p:cTn id="61" dur="500" fill="hold"/>
                                        <p:tgtEl>
                                          <p:spTgt spid="79"/>
                                        </p:tgtEl>
                                        <p:attrNameLst>
                                          <p:attrName>ppt_y</p:attrName>
                                        </p:attrNameLst>
                                      </p:cBhvr>
                                      <p:tavLst>
                                        <p:tav tm="0">
                                          <p:val>
                                            <p:strVal val="0-#ppt_h/2"/>
                                          </p:val>
                                        </p:tav>
                                        <p:tav tm="100000">
                                          <p:val>
                                            <p:strVal val="#ppt_y"/>
                                          </p:val>
                                        </p:tav>
                                      </p:tavLst>
                                    </p:anim>
                                  </p:childTnLst>
                                </p:cTn>
                              </p:par>
                            </p:childTnLst>
                          </p:cTn>
                        </p:par>
                        <p:par>
                          <p:cTn id="62" fill="hold">
                            <p:stCondLst>
                              <p:cond delay="5500"/>
                            </p:stCondLst>
                            <p:childTnLst>
                              <p:par>
                                <p:cTn id="63" presetID="10" presetClass="entr" presetSubtype="0"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500"/>
                                        <p:tgtEl>
                                          <p:spTgt spid="81"/>
                                        </p:tgtEl>
                                      </p:cBhvr>
                                    </p:animEffect>
                                  </p:childTnLst>
                                </p:cTn>
                              </p:par>
                            </p:childTnLst>
                          </p:cTn>
                        </p:par>
                        <p:par>
                          <p:cTn id="78" fill="hold">
                            <p:stCondLst>
                              <p:cond delay="7500"/>
                            </p:stCondLst>
                            <p:childTnLst>
                              <p:par>
                                <p:cTn id="79" presetID="10" presetClass="entr" presetSubtype="0" fill="hold" nodeType="afterEffect">
                                  <p:stCondLst>
                                    <p:cond delay="0"/>
                                  </p:stCondLst>
                                  <p:childTnLst>
                                    <p:set>
                                      <p:cBhvr>
                                        <p:cTn id="80" dur="1" fill="hold">
                                          <p:stCondLst>
                                            <p:cond delay="0"/>
                                          </p:stCondLst>
                                        </p:cTn>
                                        <p:tgtEl>
                                          <p:spTgt spid="82"/>
                                        </p:tgtEl>
                                        <p:attrNameLst>
                                          <p:attrName>style.visibility</p:attrName>
                                        </p:attrNameLst>
                                      </p:cBhvr>
                                      <p:to>
                                        <p:strVal val="visible"/>
                                      </p:to>
                                    </p:set>
                                    <p:animEffect transition="in" filter="fade">
                                      <p:cBhvr>
                                        <p:cTn id="81" dur="500"/>
                                        <p:tgtEl>
                                          <p:spTgt spid="82"/>
                                        </p:tgtEl>
                                      </p:cBhvr>
                                    </p:animEffect>
                                  </p:childTnLst>
                                </p:cTn>
                              </p:par>
                            </p:childTnLst>
                          </p:cTn>
                        </p:par>
                        <p:par>
                          <p:cTn id="82" fill="hold">
                            <p:stCondLst>
                              <p:cond delay="8000"/>
                            </p:stCondLst>
                            <p:childTnLst>
                              <p:par>
                                <p:cTn id="83" presetID="10" presetClass="entr" presetSubtype="0" fill="hold" nodeType="afterEffect">
                                  <p:stCondLst>
                                    <p:cond delay="0"/>
                                  </p:stCondLst>
                                  <p:childTnLst>
                                    <p:set>
                                      <p:cBhvr>
                                        <p:cTn id="84" dur="1" fill="hold">
                                          <p:stCondLst>
                                            <p:cond delay="0"/>
                                          </p:stCondLst>
                                        </p:cTn>
                                        <p:tgtEl>
                                          <p:spTgt spid="85"/>
                                        </p:tgtEl>
                                        <p:attrNameLst>
                                          <p:attrName>style.visibility</p:attrName>
                                        </p:attrNameLst>
                                      </p:cBhvr>
                                      <p:to>
                                        <p:strVal val="visible"/>
                                      </p:to>
                                    </p:set>
                                    <p:animEffect transition="in" filter="fade">
                                      <p:cBhvr>
                                        <p:cTn id="8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p:bldP spid="18" grpId="0"/>
      <p:bldP spid="19" grpId="0"/>
      <p:bldP spid="20" grpId="0"/>
      <p:bldP spid="21" grpId="0"/>
      <p:bldP spid="52" grpId="0"/>
      <p:bldP spid="53" grpId="0"/>
      <p:bldP spid="8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 application&#10;&#10;Description automatically generated">
            <a:extLst>
              <a:ext uri="{FF2B5EF4-FFF2-40B4-BE49-F238E27FC236}">
                <a16:creationId xmlns:a16="http://schemas.microsoft.com/office/drawing/2014/main" id="{C95FFAF5-0903-429F-8FA5-87127C27212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 t="1" r="-458" b="-140"/>
          <a:stretch/>
        </p:blipFill>
        <p:spPr>
          <a:xfrm>
            <a:off x="3952569" y="0"/>
            <a:ext cx="8239431" cy="5309419"/>
          </a:xfrm>
        </p:spPr>
      </p:pic>
      <p:sp>
        <p:nvSpPr>
          <p:cNvPr id="3" name="Title 2">
            <a:extLst>
              <a:ext uri="{FF2B5EF4-FFF2-40B4-BE49-F238E27FC236}">
                <a16:creationId xmlns:a16="http://schemas.microsoft.com/office/drawing/2014/main" id="{C26875A5-1A4D-49D0-9EB4-A5EBFE591D58}"/>
              </a:ext>
            </a:extLst>
          </p:cNvPr>
          <p:cNvSpPr>
            <a:spLocks noGrp="1"/>
          </p:cNvSpPr>
          <p:nvPr>
            <p:ph type="title"/>
          </p:nvPr>
        </p:nvSpPr>
        <p:spPr/>
        <p:txBody>
          <a:bodyPr/>
          <a:lstStyle/>
          <a:p>
            <a:r>
              <a:rPr lang="en-US" dirty="0"/>
              <a:t>Where to Find Campaigns</a:t>
            </a:r>
          </a:p>
        </p:txBody>
      </p:sp>
      <p:sp>
        <p:nvSpPr>
          <p:cNvPr id="4" name="Text Placeholder 3">
            <a:extLst>
              <a:ext uri="{FF2B5EF4-FFF2-40B4-BE49-F238E27FC236}">
                <a16:creationId xmlns:a16="http://schemas.microsoft.com/office/drawing/2014/main" id="{0E6BAF49-8B22-44D8-9E7C-E2573B7FC790}"/>
              </a:ext>
            </a:extLst>
          </p:cNvPr>
          <p:cNvSpPr>
            <a:spLocks noGrp="1"/>
          </p:cNvSpPr>
          <p:nvPr>
            <p:ph type="body" sz="half" idx="2"/>
          </p:nvPr>
        </p:nvSpPr>
        <p:spPr/>
        <p:txBody>
          <a:bodyPr/>
          <a:lstStyle/>
          <a:p>
            <a:r>
              <a:rPr lang="en-US" dirty="0"/>
              <a:t>Appointment Campaigns can be found under the campaign's logo. </a:t>
            </a:r>
          </a:p>
          <a:p>
            <a:r>
              <a:rPr lang="en-US" dirty="0"/>
              <a:t>After we click campaigns, we are taken to the next page where we can select five different campaigns.</a:t>
            </a:r>
          </a:p>
          <a:p>
            <a:r>
              <a:rPr lang="en-US" dirty="0"/>
              <a:t>We will focus on appointment campaigns.  This is where we can create a cohort of students that we can send out targeted messaging to schedule appointments with an advisor.</a:t>
            </a:r>
          </a:p>
          <a:p>
            <a:r>
              <a:rPr lang="en-US" dirty="0"/>
              <a:t>From the short video we can see when we click “ Add New” under appointment campaign the steps to creating a campaign will populate.</a:t>
            </a:r>
          </a:p>
        </p:txBody>
      </p:sp>
      <p:pic>
        <p:nvPicPr>
          <p:cNvPr id="8" name="Picture 7">
            <a:extLst>
              <a:ext uri="{FF2B5EF4-FFF2-40B4-BE49-F238E27FC236}">
                <a16:creationId xmlns:a16="http://schemas.microsoft.com/office/drawing/2014/main" id="{CB03C335-6041-4F2C-A4BB-054C089B5B8E}"/>
              </a:ext>
            </a:extLst>
          </p:cNvPr>
          <p:cNvPicPr>
            <a:picLocks noChangeAspect="1"/>
          </p:cNvPicPr>
          <p:nvPr/>
        </p:nvPicPr>
        <p:blipFill>
          <a:blip r:embed="rId4"/>
          <a:stretch>
            <a:fillRect/>
          </a:stretch>
        </p:blipFill>
        <p:spPr>
          <a:xfrm>
            <a:off x="3394261" y="1564847"/>
            <a:ext cx="285790" cy="247685"/>
          </a:xfrm>
          <a:prstGeom prst="rect">
            <a:avLst/>
          </a:prstGeom>
        </p:spPr>
      </p:pic>
    </p:spTree>
    <p:extLst>
      <p:ext uri="{BB962C8B-B14F-4D97-AF65-F5344CB8AC3E}">
        <p14:creationId xmlns:p14="http://schemas.microsoft.com/office/powerpoint/2010/main" val="189065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Graphical user interface, text, application, email&#10;&#10;Description automatically generated">
            <a:extLst>
              <a:ext uri="{FF2B5EF4-FFF2-40B4-BE49-F238E27FC236}">
                <a16:creationId xmlns:a16="http://schemas.microsoft.com/office/drawing/2014/main" id="{14C5721D-FF2D-40DC-BBAD-8F5932781451}"/>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40" r="-94" b="-379"/>
          <a:stretch/>
        </p:blipFill>
        <p:spPr>
          <a:xfrm>
            <a:off x="4269658" y="265168"/>
            <a:ext cx="7838768" cy="5811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a:extLst>
              <a:ext uri="{FF2B5EF4-FFF2-40B4-BE49-F238E27FC236}">
                <a16:creationId xmlns:a16="http://schemas.microsoft.com/office/drawing/2014/main" id="{92A18625-AB84-41FB-A3A0-B7D06013CDE6}"/>
              </a:ext>
            </a:extLst>
          </p:cNvPr>
          <p:cNvSpPr>
            <a:spLocks noGrp="1"/>
          </p:cNvSpPr>
          <p:nvPr>
            <p:ph type="title"/>
          </p:nvPr>
        </p:nvSpPr>
        <p:spPr>
          <a:xfrm>
            <a:off x="177140" y="62346"/>
            <a:ext cx="3709059" cy="880123"/>
          </a:xfrm>
        </p:spPr>
        <p:txBody>
          <a:bodyPr/>
          <a:lstStyle/>
          <a:p>
            <a:r>
              <a:rPr lang="en-US" dirty="0"/>
              <a:t>Define Campaign </a:t>
            </a:r>
          </a:p>
        </p:txBody>
      </p:sp>
      <p:sp>
        <p:nvSpPr>
          <p:cNvPr id="4" name="Text Placeholder 3">
            <a:extLst>
              <a:ext uri="{FF2B5EF4-FFF2-40B4-BE49-F238E27FC236}">
                <a16:creationId xmlns:a16="http://schemas.microsoft.com/office/drawing/2014/main" id="{12E37346-9CC3-40F5-8975-D3252D88BC4A}"/>
              </a:ext>
            </a:extLst>
          </p:cNvPr>
          <p:cNvSpPr>
            <a:spLocks noGrp="1"/>
          </p:cNvSpPr>
          <p:nvPr>
            <p:ph type="body" sz="half" idx="2"/>
          </p:nvPr>
        </p:nvSpPr>
        <p:spPr>
          <a:xfrm>
            <a:off x="177140" y="963705"/>
            <a:ext cx="3709059" cy="5811167"/>
          </a:xfrm>
        </p:spPr>
        <p:txBody>
          <a:bodyPr/>
          <a:lstStyle/>
          <a:p>
            <a:r>
              <a:rPr lang="en-US" sz="1200" b="1" dirty="0"/>
              <a:t>Campaign Name</a:t>
            </a:r>
            <a:r>
              <a:rPr lang="en-US" dirty="0"/>
              <a:t>: </a:t>
            </a:r>
            <a:r>
              <a:rPr lang="en-US" sz="1200" dirty="0"/>
              <a:t>Campaign name will be visible to the creator and anyone with permissions to view campaigns.  Students will not be able to view the name.</a:t>
            </a:r>
          </a:p>
          <a:p>
            <a:r>
              <a:rPr lang="en-US" sz="1200" b="1" dirty="0"/>
              <a:t>Instructions or Notes: </a:t>
            </a:r>
            <a:r>
              <a:rPr lang="en-US" sz="1200" dirty="0"/>
              <a:t>These are for the student when they open the campaign.  Keep this short and descriptive.</a:t>
            </a:r>
          </a:p>
          <a:p>
            <a:r>
              <a:rPr lang="en-US" sz="1200" b="1" dirty="0"/>
              <a:t>Care Unit: </a:t>
            </a:r>
            <a:r>
              <a:rPr lang="en-US" sz="1200" dirty="0"/>
              <a:t>Select your appropriate Care unit</a:t>
            </a:r>
          </a:p>
          <a:p>
            <a:r>
              <a:rPr lang="en-US" sz="1200" b="1" dirty="0"/>
              <a:t>Location: </a:t>
            </a:r>
            <a:r>
              <a:rPr lang="en-US" sz="1200" dirty="0"/>
              <a:t>This is the same location used for your availability</a:t>
            </a:r>
          </a:p>
          <a:p>
            <a:r>
              <a:rPr lang="en-US" sz="1200" b="1" dirty="0"/>
              <a:t>Service:</a:t>
            </a:r>
            <a:r>
              <a:rPr lang="en-US" sz="1200" dirty="0"/>
              <a:t> The service this campaign is going to be students for.</a:t>
            </a:r>
          </a:p>
          <a:p>
            <a:r>
              <a:rPr lang="en-US" sz="1200" b="1" dirty="0"/>
              <a:t>Appointment Limit: </a:t>
            </a:r>
            <a:r>
              <a:rPr lang="en-US" sz="1200" dirty="0"/>
              <a:t>How many appointments would you like the student to schedule.</a:t>
            </a:r>
          </a:p>
          <a:p>
            <a:r>
              <a:rPr lang="en-US" sz="1200" b="1" dirty="0"/>
              <a:t>Appointment Length: </a:t>
            </a:r>
            <a:r>
              <a:rPr lang="en-US" sz="1200" dirty="0"/>
              <a:t>Set the length you would like each appointment </a:t>
            </a:r>
          </a:p>
          <a:p>
            <a:r>
              <a:rPr lang="en-US" sz="1200" b="1" dirty="0"/>
              <a:t>Slots Per Time: </a:t>
            </a:r>
            <a:r>
              <a:rPr lang="en-US" sz="1200" dirty="0"/>
              <a:t>Appointments can be a single person or groups</a:t>
            </a:r>
          </a:p>
          <a:p>
            <a:r>
              <a:rPr lang="en-US" sz="1200" b="1" dirty="0"/>
              <a:t>Staff/Recipient Reminders: </a:t>
            </a:r>
            <a:r>
              <a:rPr lang="en-US" sz="1200" dirty="0"/>
              <a:t>Here we can choose to send campaign notifications via text or email</a:t>
            </a:r>
          </a:p>
          <a:p>
            <a:r>
              <a:rPr lang="en-US" sz="1200" b="1" dirty="0"/>
              <a:t>Scheduling Window: </a:t>
            </a:r>
            <a:r>
              <a:rPr lang="en-US" sz="1200" dirty="0"/>
              <a:t>We can set a range of dates that you would like students to schedule in.  These dates will when you would like your appointments to happen.</a:t>
            </a:r>
            <a:endParaRPr lang="en-US" b="1" dirty="0"/>
          </a:p>
        </p:txBody>
      </p:sp>
      <p:grpSp>
        <p:nvGrpSpPr>
          <p:cNvPr id="7" name="Group 6">
            <a:extLst>
              <a:ext uri="{FF2B5EF4-FFF2-40B4-BE49-F238E27FC236}">
                <a16:creationId xmlns:a16="http://schemas.microsoft.com/office/drawing/2014/main" id="{F3E58C0F-DCDB-4925-B9CE-DE15E4B4364B}"/>
              </a:ext>
            </a:extLst>
          </p:cNvPr>
          <p:cNvGrpSpPr/>
          <p:nvPr/>
        </p:nvGrpSpPr>
        <p:grpSpPr>
          <a:xfrm>
            <a:off x="4269658" y="6370902"/>
            <a:ext cx="158824" cy="160084"/>
            <a:chOff x="1460006" y="1642203"/>
            <a:chExt cx="479425" cy="479425"/>
          </a:xfrm>
        </p:grpSpPr>
        <p:sp>
          <p:nvSpPr>
            <p:cNvPr id="8" name="Oval 8">
              <a:extLst>
                <a:ext uri="{FF2B5EF4-FFF2-40B4-BE49-F238E27FC236}">
                  <a16:creationId xmlns:a16="http://schemas.microsoft.com/office/drawing/2014/main" id="{60C0C79C-D70E-4E13-8B3E-AE7A1EA3D7AA}"/>
                </a:ext>
              </a:extLst>
            </p:cNvPr>
            <p:cNvSpPr>
              <a:spLocks noChangeArrowheads="1"/>
            </p:cNvSpPr>
            <p:nvPr/>
          </p:nvSpPr>
          <p:spPr bwMode="auto">
            <a:xfrm>
              <a:off x="1460006" y="1642203"/>
              <a:ext cx="479425" cy="479425"/>
            </a:xfrm>
            <a:prstGeom prst="ellipse">
              <a:avLst/>
            </a:prstGeom>
            <a:solidFill>
              <a:srgbClr val="FFFFFF"/>
            </a:solidFill>
            <a:ln w="17463"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3B00E1A4-3D69-4B17-A698-E65231C9EAF5}"/>
                </a:ext>
              </a:extLst>
            </p:cNvPr>
            <p:cNvSpPr>
              <a:spLocks/>
            </p:cNvSpPr>
            <p:nvPr/>
          </p:nvSpPr>
          <p:spPr bwMode="auto">
            <a:xfrm>
              <a:off x="1575894" y="1799366"/>
              <a:ext cx="247650" cy="16510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solidFill>
              <a:srgbClr val="FFFFFF"/>
            </a:solidFill>
            <a:ln w="17463"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 name="TextBox 9">
            <a:extLst>
              <a:ext uri="{FF2B5EF4-FFF2-40B4-BE49-F238E27FC236}">
                <a16:creationId xmlns:a16="http://schemas.microsoft.com/office/drawing/2014/main" id="{1F050D5C-7DBD-4F18-9037-B53531C011DE}"/>
              </a:ext>
            </a:extLst>
          </p:cNvPr>
          <p:cNvSpPr txBox="1"/>
          <p:nvPr/>
        </p:nvSpPr>
        <p:spPr>
          <a:xfrm>
            <a:off x="4549877" y="6155342"/>
            <a:ext cx="7130846" cy="646331"/>
          </a:xfrm>
          <a:prstGeom prst="rect">
            <a:avLst/>
          </a:prstGeom>
          <a:noFill/>
        </p:spPr>
        <p:txBody>
          <a:bodyPr wrap="square" rtlCol="0">
            <a:spAutoFit/>
          </a:bodyPr>
          <a:lstStyle/>
          <a:p>
            <a:r>
              <a:rPr lang="en-US" dirty="0"/>
              <a:t>If you are going to include other staff, they must have availability that matches the appointment campaign.</a:t>
            </a:r>
          </a:p>
        </p:txBody>
      </p:sp>
      <p:cxnSp>
        <p:nvCxnSpPr>
          <p:cNvPr id="12" name="Straight Connector 11">
            <a:extLst>
              <a:ext uri="{FF2B5EF4-FFF2-40B4-BE49-F238E27FC236}">
                <a16:creationId xmlns:a16="http://schemas.microsoft.com/office/drawing/2014/main" id="{8DF0BE8F-EBA2-492E-A0EB-420E765BDE27}"/>
              </a:ext>
            </a:extLst>
          </p:cNvPr>
          <p:cNvCxnSpPr/>
          <p:nvPr/>
        </p:nvCxnSpPr>
        <p:spPr>
          <a:xfrm>
            <a:off x="4428482" y="4191000"/>
            <a:ext cx="108562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284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3BE5DC-3DF4-2548-B1FC-71E4D233985E}"/>
              </a:ext>
            </a:extLst>
          </p:cNvPr>
          <p:cNvSpPr txBox="1"/>
          <p:nvPr/>
        </p:nvSpPr>
        <p:spPr>
          <a:xfrm>
            <a:off x="2324884" y="408124"/>
            <a:ext cx="7553866" cy="584775"/>
          </a:xfrm>
          <a:prstGeom prst="rect">
            <a:avLst/>
          </a:prstGeom>
          <a:noFill/>
        </p:spPr>
        <p:txBody>
          <a:bodyPr wrap="square" rtlCol="0">
            <a:spAutoFit/>
          </a:bodyPr>
          <a:lstStyle/>
          <a:p>
            <a:pPr algn="ctr"/>
            <a:r>
              <a:rPr lang="en-US" sz="3200" dirty="0">
                <a:solidFill>
                  <a:schemeClr val="accent5"/>
                </a:solidFill>
                <a:latin typeface="Source Sans Pro Light" panose="020B0403030403020204" pitchFamily="34" charset="0"/>
                <a:ea typeface="Roboto Black" panose="02000000000000000000" pitchFamily="2" charset="0"/>
                <a:cs typeface="Roboto Black" panose="02000000000000000000" pitchFamily="2" charset="0"/>
              </a:rPr>
              <a:t>Adding Students To a Campaign</a:t>
            </a:r>
          </a:p>
        </p:txBody>
      </p:sp>
      <p:grpSp>
        <p:nvGrpSpPr>
          <p:cNvPr id="90" name="Group 89">
            <a:extLst>
              <a:ext uri="{FF2B5EF4-FFF2-40B4-BE49-F238E27FC236}">
                <a16:creationId xmlns:a16="http://schemas.microsoft.com/office/drawing/2014/main" id="{4B19BA02-1B90-344C-86AB-889AB241E12E}"/>
              </a:ext>
            </a:extLst>
          </p:cNvPr>
          <p:cNvGrpSpPr/>
          <p:nvPr/>
        </p:nvGrpSpPr>
        <p:grpSpPr>
          <a:xfrm>
            <a:off x="7330589" y="1338729"/>
            <a:ext cx="4839263" cy="4453532"/>
            <a:chOff x="6096000" y="1419876"/>
            <a:chExt cx="5445878" cy="4938328"/>
          </a:xfrm>
        </p:grpSpPr>
        <p:grpSp>
          <p:nvGrpSpPr>
            <p:cNvPr id="13" name="Group 12">
              <a:extLst>
                <a:ext uri="{FF2B5EF4-FFF2-40B4-BE49-F238E27FC236}">
                  <a16:creationId xmlns:a16="http://schemas.microsoft.com/office/drawing/2014/main" id="{D008DA20-9AD2-4E43-B89E-FA4A117F1B98}"/>
                </a:ext>
              </a:extLst>
            </p:cNvPr>
            <p:cNvGrpSpPr/>
            <p:nvPr/>
          </p:nvGrpSpPr>
          <p:grpSpPr>
            <a:xfrm>
              <a:off x="6096000" y="1419876"/>
              <a:ext cx="5445878" cy="4938328"/>
              <a:chOff x="2314576" y="0"/>
              <a:chExt cx="7562850" cy="6858000"/>
            </a:xfrm>
          </p:grpSpPr>
          <p:sp>
            <p:nvSpPr>
              <p:cNvPr id="4" name="Freeform 5">
                <a:extLst>
                  <a:ext uri="{FF2B5EF4-FFF2-40B4-BE49-F238E27FC236}">
                    <a16:creationId xmlns:a16="http://schemas.microsoft.com/office/drawing/2014/main" id="{A770DA03-4C1E-6D46-97DC-DE61EAE2666B}"/>
                  </a:ext>
                </a:extLst>
              </p:cNvPr>
              <p:cNvSpPr>
                <a:spLocks noEditPoints="1"/>
              </p:cNvSpPr>
              <p:nvPr/>
            </p:nvSpPr>
            <p:spPr bwMode="auto">
              <a:xfrm>
                <a:off x="2314576" y="1430338"/>
                <a:ext cx="2824163" cy="5327650"/>
              </a:xfrm>
              <a:custGeom>
                <a:avLst/>
                <a:gdLst>
                  <a:gd name="T0" fmla="*/ 561 w 618"/>
                  <a:gd name="T1" fmla="*/ 707 h 1165"/>
                  <a:gd name="T2" fmla="*/ 287 w 618"/>
                  <a:gd name="T3" fmla="*/ 569 h 1165"/>
                  <a:gd name="T4" fmla="*/ 287 w 618"/>
                  <a:gd name="T5" fmla="*/ 553 h 1165"/>
                  <a:gd name="T6" fmla="*/ 287 w 618"/>
                  <a:gd name="T7" fmla="*/ 536 h 1165"/>
                  <a:gd name="T8" fmla="*/ 543 w 618"/>
                  <a:gd name="T9" fmla="*/ 94 h 1165"/>
                  <a:gd name="T10" fmla="*/ 517 w 618"/>
                  <a:gd name="T11" fmla="*/ 0 h 1165"/>
                  <a:gd name="T12" fmla="*/ 193 w 618"/>
                  <a:gd name="T13" fmla="*/ 553 h 1165"/>
                  <a:gd name="T14" fmla="*/ 193 w 618"/>
                  <a:gd name="T15" fmla="*/ 560 h 1165"/>
                  <a:gd name="T16" fmla="*/ 195 w 618"/>
                  <a:gd name="T17" fmla="*/ 596 h 1165"/>
                  <a:gd name="T18" fmla="*/ 179 w 618"/>
                  <a:gd name="T19" fmla="*/ 605 h 1165"/>
                  <a:gd name="T20" fmla="*/ 77 w 618"/>
                  <a:gd name="T21" fmla="*/ 986 h 1165"/>
                  <a:gd name="T22" fmla="*/ 459 w 618"/>
                  <a:gd name="T23" fmla="*/ 1088 h 1165"/>
                  <a:gd name="T24" fmla="*/ 474 w 618"/>
                  <a:gd name="T25" fmla="*/ 1079 h 1165"/>
                  <a:gd name="T26" fmla="*/ 544 w 618"/>
                  <a:gd name="T27" fmla="*/ 1012 h 1165"/>
                  <a:gd name="T28" fmla="*/ 561 w 618"/>
                  <a:gd name="T29" fmla="*/ 707 h 1165"/>
                  <a:gd name="T30" fmla="*/ 319 w 618"/>
                  <a:gd name="T31" fmla="*/ 1097 h 1165"/>
                  <a:gd name="T32" fmla="*/ 68 w 618"/>
                  <a:gd name="T33" fmla="*/ 847 h 1165"/>
                  <a:gd name="T34" fmla="*/ 319 w 618"/>
                  <a:gd name="T35" fmla="*/ 596 h 1165"/>
                  <a:gd name="T36" fmla="*/ 570 w 618"/>
                  <a:gd name="T37" fmla="*/ 847 h 1165"/>
                  <a:gd name="T38" fmla="*/ 319 w 618"/>
                  <a:gd name="T39" fmla="*/ 1097 h 1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8" h="1165">
                    <a:moveTo>
                      <a:pt x="561" y="707"/>
                    </a:moveTo>
                    <a:cubicBezTo>
                      <a:pt x="503" y="608"/>
                      <a:pt x="394" y="557"/>
                      <a:pt x="287" y="569"/>
                    </a:cubicBezTo>
                    <a:cubicBezTo>
                      <a:pt x="287" y="564"/>
                      <a:pt x="287" y="558"/>
                      <a:pt x="287" y="553"/>
                    </a:cubicBezTo>
                    <a:cubicBezTo>
                      <a:pt x="287" y="547"/>
                      <a:pt x="287" y="541"/>
                      <a:pt x="287" y="536"/>
                    </a:cubicBezTo>
                    <a:cubicBezTo>
                      <a:pt x="293" y="349"/>
                      <a:pt x="394" y="187"/>
                      <a:pt x="543" y="94"/>
                    </a:cubicBezTo>
                    <a:cubicBezTo>
                      <a:pt x="529" y="65"/>
                      <a:pt x="520" y="33"/>
                      <a:pt x="517" y="0"/>
                    </a:cubicBezTo>
                    <a:cubicBezTo>
                      <a:pt x="324" y="109"/>
                      <a:pt x="193" y="316"/>
                      <a:pt x="193" y="553"/>
                    </a:cubicBezTo>
                    <a:cubicBezTo>
                      <a:pt x="193" y="555"/>
                      <a:pt x="193" y="558"/>
                      <a:pt x="193" y="560"/>
                    </a:cubicBezTo>
                    <a:cubicBezTo>
                      <a:pt x="193" y="572"/>
                      <a:pt x="194" y="584"/>
                      <a:pt x="195" y="596"/>
                    </a:cubicBezTo>
                    <a:cubicBezTo>
                      <a:pt x="190" y="599"/>
                      <a:pt x="184" y="602"/>
                      <a:pt x="179" y="605"/>
                    </a:cubicBezTo>
                    <a:cubicBezTo>
                      <a:pt x="46" y="682"/>
                      <a:pt x="0" y="853"/>
                      <a:pt x="77" y="986"/>
                    </a:cubicBezTo>
                    <a:cubicBezTo>
                      <a:pt x="154" y="1120"/>
                      <a:pt x="325" y="1165"/>
                      <a:pt x="459" y="1088"/>
                    </a:cubicBezTo>
                    <a:cubicBezTo>
                      <a:pt x="464" y="1085"/>
                      <a:pt x="469" y="1082"/>
                      <a:pt x="474" y="1079"/>
                    </a:cubicBezTo>
                    <a:cubicBezTo>
                      <a:pt x="501" y="1061"/>
                      <a:pt x="525" y="1038"/>
                      <a:pt x="544" y="1012"/>
                    </a:cubicBezTo>
                    <a:cubicBezTo>
                      <a:pt x="607" y="926"/>
                      <a:pt x="618" y="806"/>
                      <a:pt x="561" y="707"/>
                    </a:cubicBezTo>
                    <a:moveTo>
                      <a:pt x="319" y="1097"/>
                    </a:moveTo>
                    <a:cubicBezTo>
                      <a:pt x="180" y="1097"/>
                      <a:pt x="68" y="985"/>
                      <a:pt x="68" y="847"/>
                    </a:cubicBezTo>
                    <a:cubicBezTo>
                      <a:pt x="68" y="708"/>
                      <a:pt x="180" y="596"/>
                      <a:pt x="319" y="596"/>
                    </a:cubicBezTo>
                    <a:cubicBezTo>
                      <a:pt x="457" y="596"/>
                      <a:pt x="570" y="708"/>
                      <a:pt x="570" y="847"/>
                    </a:cubicBezTo>
                    <a:cubicBezTo>
                      <a:pt x="570" y="985"/>
                      <a:pt x="457" y="1097"/>
                      <a:pt x="319" y="1097"/>
                    </a:cubicBezTo>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0BABD7AF-DFA2-724A-8FA4-689F77D6BCA9}"/>
                  </a:ext>
                </a:extLst>
              </p:cNvPr>
              <p:cNvSpPr>
                <a:spLocks noEditPoints="1"/>
              </p:cNvSpPr>
              <p:nvPr/>
            </p:nvSpPr>
            <p:spPr bwMode="auto">
              <a:xfrm>
                <a:off x="4618038" y="3978275"/>
                <a:ext cx="5259388" cy="2879725"/>
              </a:xfrm>
              <a:custGeom>
                <a:avLst/>
                <a:gdLst>
                  <a:gd name="T0" fmla="*/ 971 w 1151"/>
                  <a:gd name="T1" fmla="*/ 48 h 630"/>
                  <a:gd name="T2" fmla="*/ 956 w 1151"/>
                  <a:gd name="T3" fmla="*/ 39 h 630"/>
                  <a:gd name="T4" fmla="*/ 863 w 1151"/>
                  <a:gd name="T5" fmla="*/ 12 h 630"/>
                  <a:gd name="T6" fmla="*/ 590 w 1151"/>
                  <a:gd name="T7" fmla="*/ 150 h 630"/>
                  <a:gd name="T8" fmla="*/ 607 w 1151"/>
                  <a:gd name="T9" fmla="*/ 455 h 630"/>
                  <a:gd name="T10" fmla="*/ 578 w 1151"/>
                  <a:gd name="T11" fmla="*/ 472 h 630"/>
                  <a:gd name="T12" fmla="*/ 323 w 1151"/>
                  <a:gd name="T13" fmla="*/ 536 h 630"/>
                  <a:gd name="T14" fmla="*/ 68 w 1151"/>
                  <a:gd name="T15" fmla="*/ 472 h 630"/>
                  <a:gd name="T16" fmla="*/ 0 w 1151"/>
                  <a:gd name="T17" fmla="*/ 541 h 630"/>
                  <a:gd name="T18" fmla="*/ 323 w 1151"/>
                  <a:gd name="T19" fmla="*/ 630 h 630"/>
                  <a:gd name="T20" fmla="*/ 647 w 1151"/>
                  <a:gd name="T21" fmla="*/ 541 h 630"/>
                  <a:gd name="T22" fmla="*/ 677 w 1151"/>
                  <a:gd name="T23" fmla="*/ 522 h 630"/>
                  <a:gd name="T24" fmla="*/ 692 w 1151"/>
                  <a:gd name="T25" fmla="*/ 531 h 630"/>
                  <a:gd name="T26" fmla="*/ 1074 w 1151"/>
                  <a:gd name="T27" fmla="*/ 429 h 630"/>
                  <a:gd name="T28" fmla="*/ 971 w 1151"/>
                  <a:gd name="T29" fmla="*/ 48 h 630"/>
                  <a:gd name="T30" fmla="*/ 832 w 1151"/>
                  <a:gd name="T31" fmla="*/ 540 h 630"/>
                  <a:gd name="T32" fmla="*/ 581 w 1151"/>
                  <a:gd name="T33" fmla="*/ 290 h 630"/>
                  <a:gd name="T34" fmla="*/ 832 w 1151"/>
                  <a:gd name="T35" fmla="*/ 39 h 630"/>
                  <a:gd name="T36" fmla="*/ 1083 w 1151"/>
                  <a:gd name="T37" fmla="*/ 290 h 630"/>
                  <a:gd name="T38" fmla="*/ 832 w 1151"/>
                  <a:gd name="T39" fmla="*/ 54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1" h="630">
                    <a:moveTo>
                      <a:pt x="971" y="48"/>
                    </a:moveTo>
                    <a:cubicBezTo>
                      <a:pt x="966" y="45"/>
                      <a:pt x="961" y="42"/>
                      <a:pt x="956" y="39"/>
                    </a:cubicBezTo>
                    <a:cubicBezTo>
                      <a:pt x="926" y="25"/>
                      <a:pt x="895" y="16"/>
                      <a:pt x="863" y="12"/>
                    </a:cubicBezTo>
                    <a:cubicBezTo>
                      <a:pt x="756" y="0"/>
                      <a:pt x="647" y="51"/>
                      <a:pt x="590" y="150"/>
                    </a:cubicBezTo>
                    <a:cubicBezTo>
                      <a:pt x="533" y="249"/>
                      <a:pt x="543" y="369"/>
                      <a:pt x="607" y="455"/>
                    </a:cubicBezTo>
                    <a:cubicBezTo>
                      <a:pt x="598" y="461"/>
                      <a:pt x="588" y="467"/>
                      <a:pt x="578" y="472"/>
                    </a:cubicBezTo>
                    <a:cubicBezTo>
                      <a:pt x="502" y="513"/>
                      <a:pt x="416" y="536"/>
                      <a:pt x="323" y="536"/>
                    </a:cubicBezTo>
                    <a:cubicBezTo>
                      <a:pt x="231" y="536"/>
                      <a:pt x="144" y="513"/>
                      <a:pt x="68" y="472"/>
                    </a:cubicBezTo>
                    <a:cubicBezTo>
                      <a:pt x="50" y="498"/>
                      <a:pt x="27" y="522"/>
                      <a:pt x="0" y="541"/>
                    </a:cubicBezTo>
                    <a:cubicBezTo>
                      <a:pt x="95" y="598"/>
                      <a:pt x="205" y="630"/>
                      <a:pt x="323" y="630"/>
                    </a:cubicBezTo>
                    <a:cubicBezTo>
                      <a:pt x="441" y="630"/>
                      <a:pt x="552" y="598"/>
                      <a:pt x="647" y="541"/>
                    </a:cubicBezTo>
                    <a:cubicBezTo>
                      <a:pt x="657" y="535"/>
                      <a:pt x="667" y="529"/>
                      <a:pt x="677" y="522"/>
                    </a:cubicBezTo>
                    <a:cubicBezTo>
                      <a:pt x="682" y="525"/>
                      <a:pt x="687" y="528"/>
                      <a:pt x="692" y="531"/>
                    </a:cubicBezTo>
                    <a:cubicBezTo>
                      <a:pt x="826" y="608"/>
                      <a:pt x="997" y="563"/>
                      <a:pt x="1074" y="429"/>
                    </a:cubicBezTo>
                    <a:cubicBezTo>
                      <a:pt x="1151" y="296"/>
                      <a:pt x="1105" y="125"/>
                      <a:pt x="971" y="48"/>
                    </a:cubicBezTo>
                    <a:moveTo>
                      <a:pt x="832" y="540"/>
                    </a:moveTo>
                    <a:cubicBezTo>
                      <a:pt x="693" y="540"/>
                      <a:pt x="581" y="428"/>
                      <a:pt x="581" y="290"/>
                    </a:cubicBezTo>
                    <a:cubicBezTo>
                      <a:pt x="581" y="151"/>
                      <a:pt x="693" y="39"/>
                      <a:pt x="832" y="39"/>
                    </a:cubicBezTo>
                    <a:cubicBezTo>
                      <a:pt x="970" y="39"/>
                      <a:pt x="1083" y="151"/>
                      <a:pt x="1083" y="290"/>
                    </a:cubicBezTo>
                    <a:cubicBezTo>
                      <a:pt x="1083" y="428"/>
                      <a:pt x="970" y="540"/>
                      <a:pt x="832" y="540"/>
                    </a:cubicBezTo>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E9492717-FAEB-A848-9F76-C4716F075397}"/>
                  </a:ext>
                </a:extLst>
              </p:cNvPr>
              <p:cNvSpPr>
                <a:spLocks noEditPoints="1"/>
              </p:cNvSpPr>
              <p:nvPr/>
            </p:nvSpPr>
            <p:spPr bwMode="auto">
              <a:xfrm>
                <a:off x="4818063" y="0"/>
                <a:ext cx="4178300" cy="3990975"/>
              </a:xfrm>
              <a:custGeom>
                <a:avLst/>
                <a:gdLst>
                  <a:gd name="T0" fmla="*/ 590 w 914"/>
                  <a:gd name="T1" fmla="*/ 313 h 873"/>
                  <a:gd name="T2" fmla="*/ 558 w 914"/>
                  <a:gd name="T3" fmla="*/ 296 h 873"/>
                  <a:gd name="T4" fmla="*/ 559 w 914"/>
                  <a:gd name="T5" fmla="*/ 279 h 873"/>
                  <a:gd name="T6" fmla="*/ 279 w 914"/>
                  <a:gd name="T7" fmla="*/ 0 h 873"/>
                  <a:gd name="T8" fmla="*/ 0 w 914"/>
                  <a:gd name="T9" fmla="*/ 279 h 873"/>
                  <a:gd name="T10" fmla="*/ 1 w 914"/>
                  <a:gd name="T11" fmla="*/ 296 h 873"/>
                  <a:gd name="T12" fmla="*/ 23 w 914"/>
                  <a:gd name="T13" fmla="*/ 390 h 873"/>
                  <a:gd name="T14" fmla="*/ 279 w 914"/>
                  <a:gd name="T15" fmla="*/ 558 h 873"/>
                  <a:gd name="T16" fmla="*/ 535 w 914"/>
                  <a:gd name="T17" fmla="*/ 390 h 873"/>
                  <a:gd name="T18" fmla="*/ 564 w 914"/>
                  <a:gd name="T19" fmla="*/ 407 h 873"/>
                  <a:gd name="T20" fmla="*/ 819 w 914"/>
                  <a:gd name="T21" fmla="*/ 849 h 873"/>
                  <a:gd name="T22" fmla="*/ 913 w 914"/>
                  <a:gd name="T23" fmla="*/ 873 h 873"/>
                  <a:gd name="T24" fmla="*/ 914 w 914"/>
                  <a:gd name="T25" fmla="*/ 866 h 873"/>
                  <a:gd name="T26" fmla="*/ 590 w 914"/>
                  <a:gd name="T27" fmla="*/ 313 h 873"/>
                  <a:gd name="T28" fmla="*/ 279 w 914"/>
                  <a:gd name="T29" fmla="*/ 529 h 873"/>
                  <a:gd name="T30" fmla="*/ 29 w 914"/>
                  <a:gd name="T31" fmla="*/ 279 h 873"/>
                  <a:gd name="T32" fmla="*/ 279 w 914"/>
                  <a:gd name="T33" fmla="*/ 28 h 873"/>
                  <a:gd name="T34" fmla="*/ 530 w 914"/>
                  <a:gd name="T35" fmla="*/ 279 h 873"/>
                  <a:gd name="T36" fmla="*/ 279 w 914"/>
                  <a:gd name="T37" fmla="*/ 529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4" h="873">
                    <a:moveTo>
                      <a:pt x="590" y="313"/>
                    </a:moveTo>
                    <a:cubicBezTo>
                      <a:pt x="579" y="307"/>
                      <a:pt x="569" y="302"/>
                      <a:pt x="558" y="296"/>
                    </a:cubicBezTo>
                    <a:cubicBezTo>
                      <a:pt x="558" y="291"/>
                      <a:pt x="559" y="285"/>
                      <a:pt x="559" y="279"/>
                    </a:cubicBezTo>
                    <a:cubicBezTo>
                      <a:pt x="559" y="125"/>
                      <a:pt x="434" y="0"/>
                      <a:pt x="279" y="0"/>
                    </a:cubicBezTo>
                    <a:cubicBezTo>
                      <a:pt x="125" y="0"/>
                      <a:pt x="0" y="125"/>
                      <a:pt x="0" y="279"/>
                    </a:cubicBezTo>
                    <a:cubicBezTo>
                      <a:pt x="0" y="285"/>
                      <a:pt x="0" y="291"/>
                      <a:pt x="1" y="296"/>
                    </a:cubicBezTo>
                    <a:cubicBezTo>
                      <a:pt x="3" y="330"/>
                      <a:pt x="11" y="361"/>
                      <a:pt x="23" y="390"/>
                    </a:cubicBezTo>
                    <a:cubicBezTo>
                      <a:pt x="66" y="489"/>
                      <a:pt x="165" y="558"/>
                      <a:pt x="279" y="558"/>
                    </a:cubicBezTo>
                    <a:cubicBezTo>
                      <a:pt x="394" y="558"/>
                      <a:pt x="492" y="489"/>
                      <a:pt x="535" y="390"/>
                    </a:cubicBezTo>
                    <a:cubicBezTo>
                      <a:pt x="545" y="396"/>
                      <a:pt x="555" y="401"/>
                      <a:pt x="564" y="407"/>
                    </a:cubicBezTo>
                    <a:cubicBezTo>
                      <a:pt x="713" y="500"/>
                      <a:pt x="813" y="662"/>
                      <a:pt x="819" y="849"/>
                    </a:cubicBezTo>
                    <a:cubicBezTo>
                      <a:pt x="852" y="852"/>
                      <a:pt x="884" y="860"/>
                      <a:pt x="913" y="873"/>
                    </a:cubicBezTo>
                    <a:cubicBezTo>
                      <a:pt x="914" y="871"/>
                      <a:pt x="914" y="868"/>
                      <a:pt x="914" y="866"/>
                    </a:cubicBezTo>
                    <a:cubicBezTo>
                      <a:pt x="914" y="629"/>
                      <a:pt x="783" y="422"/>
                      <a:pt x="590" y="313"/>
                    </a:cubicBezTo>
                    <a:moveTo>
                      <a:pt x="279" y="529"/>
                    </a:moveTo>
                    <a:cubicBezTo>
                      <a:pt x="141" y="529"/>
                      <a:pt x="29" y="417"/>
                      <a:pt x="29" y="279"/>
                    </a:cubicBezTo>
                    <a:cubicBezTo>
                      <a:pt x="29" y="140"/>
                      <a:pt x="141" y="28"/>
                      <a:pt x="279" y="28"/>
                    </a:cubicBezTo>
                    <a:cubicBezTo>
                      <a:pt x="418" y="28"/>
                      <a:pt x="530" y="140"/>
                      <a:pt x="530" y="279"/>
                    </a:cubicBezTo>
                    <a:cubicBezTo>
                      <a:pt x="530" y="417"/>
                      <a:pt x="418" y="529"/>
                      <a:pt x="279" y="529"/>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B972CFA9-7CD3-354E-89A3-23AE6660C3D3}"/>
                  </a:ext>
                </a:extLst>
              </p:cNvPr>
              <p:cNvSpPr>
                <a:spLocks/>
              </p:cNvSpPr>
              <p:nvPr/>
            </p:nvSpPr>
            <p:spPr bwMode="auto">
              <a:xfrm>
                <a:off x="2662238" y="4306888"/>
                <a:ext cx="2243138" cy="1989138"/>
              </a:xfrm>
              <a:custGeom>
                <a:avLst/>
                <a:gdLst>
                  <a:gd name="T0" fmla="*/ 246 w 491"/>
                  <a:gd name="T1" fmla="*/ 0 h 435"/>
                  <a:gd name="T2" fmla="*/ 43 w 491"/>
                  <a:gd name="T3" fmla="*/ 140 h 435"/>
                  <a:gd name="T4" fmla="*/ 168 w 491"/>
                  <a:gd name="T5" fmla="*/ 420 h 435"/>
                  <a:gd name="T6" fmla="*/ 245 w 491"/>
                  <a:gd name="T7" fmla="*/ 435 h 435"/>
                  <a:gd name="T8" fmla="*/ 448 w 491"/>
                  <a:gd name="T9" fmla="*/ 295 h 435"/>
                  <a:gd name="T10" fmla="*/ 323 w 491"/>
                  <a:gd name="T11" fmla="*/ 15 h 435"/>
                  <a:gd name="T12" fmla="*/ 246 w 491"/>
                  <a:gd name="T13" fmla="*/ 0 h 435"/>
                </a:gdLst>
                <a:ahLst/>
                <a:cxnLst>
                  <a:cxn ang="0">
                    <a:pos x="T0" y="T1"/>
                  </a:cxn>
                  <a:cxn ang="0">
                    <a:pos x="T2" y="T3"/>
                  </a:cxn>
                  <a:cxn ang="0">
                    <a:pos x="T4" y="T5"/>
                  </a:cxn>
                  <a:cxn ang="0">
                    <a:pos x="T6" y="T7"/>
                  </a:cxn>
                  <a:cxn ang="0">
                    <a:pos x="T8" y="T9"/>
                  </a:cxn>
                  <a:cxn ang="0">
                    <a:pos x="T10" y="T11"/>
                  </a:cxn>
                  <a:cxn ang="0">
                    <a:pos x="T12" y="T13"/>
                  </a:cxn>
                </a:cxnLst>
                <a:rect l="0" t="0" r="r" b="b"/>
                <a:pathLst>
                  <a:path w="491" h="435">
                    <a:moveTo>
                      <a:pt x="246" y="0"/>
                    </a:moveTo>
                    <a:cubicBezTo>
                      <a:pt x="158" y="0"/>
                      <a:pt x="76" y="54"/>
                      <a:pt x="43" y="140"/>
                    </a:cubicBezTo>
                    <a:cubicBezTo>
                      <a:pt x="0" y="252"/>
                      <a:pt x="56" y="377"/>
                      <a:pt x="168" y="420"/>
                    </a:cubicBezTo>
                    <a:cubicBezTo>
                      <a:pt x="193" y="430"/>
                      <a:pt x="220" y="435"/>
                      <a:pt x="245" y="435"/>
                    </a:cubicBezTo>
                    <a:cubicBezTo>
                      <a:pt x="333" y="435"/>
                      <a:pt x="415" y="382"/>
                      <a:pt x="448" y="295"/>
                    </a:cubicBezTo>
                    <a:cubicBezTo>
                      <a:pt x="491" y="183"/>
                      <a:pt x="435" y="58"/>
                      <a:pt x="323" y="15"/>
                    </a:cubicBezTo>
                    <a:cubicBezTo>
                      <a:pt x="298" y="5"/>
                      <a:pt x="271" y="0"/>
                      <a:pt x="246" y="0"/>
                    </a:cubicBezTo>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9">
                <a:extLst>
                  <a:ext uri="{FF2B5EF4-FFF2-40B4-BE49-F238E27FC236}">
                    <a16:creationId xmlns:a16="http://schemas.microsoft.com/office/drawing/2014/main" id="{8FC30279-38B9-FD48-870E-E2CA76343F23}"/>
                  </a:ext>
                </a:extLst>
              </p:cNvPr>
              <p:cNvSpPr>
                <a:spLocks/>
              </p:cNvSpPr>
              <p:nvPr/>
            </p:nvSpPr>
            <p:spPr bwMode="auto">
              <a:xfrm>
                <a:off x="7304088" y="4306888"/>
                <a:ext cx="2244725" cy="1989138"/>
              </a:xfrm>
              <a:custGeom>
                <a:avLst/>
                <a:gdLst>
                  <a:gd name="T0" fmla="*/ 245 w 491"/>
                  <a:gd name="T1" fmla="*/ 0 h 435"/>
                  <a:gd name="T2" fmla="*/ 42 w 491"/>
                  <a:gd name="T3" fmla="*/ 140 h 435"/>
                  <a:gd name="T4" fmla="*/ 168 w 491"/>
                  <a:gd name="T5" fmla="*/ 420 h 435"/>
                  <a:gd name="T6" fmla="*/ 245 w 491"/>
                  <a:gd name="T7" fmla="*/ 435 h 435"/>
                  <a:gd name="T8" fmla="*/ 448 w 491"/>
                  <a:gd name="T9" fmla="*/ 295 h 435"/>
                  <a:gd name="T10" fmla="*/ 323 w 491"/>
                  <a:gd name="T11" fmla="*/ 15 h 435"/>
                  <a:gd name="T12" fmla="*/ 245 w 491"/>
                  <a:gd name="T13" fmla="*/ 0 h 435"/>
                </a:gdLst>
                <a:ahLst/>
                <a:cxnLst>
                  <a:cxn ang="0">
                    <a:pos x="T0" y="T1"/>
                  </a:cxn>
                  <a:cxn ang="0">
                    <a:pos x="T2" y="T3"/>
                  </a:cxn>
                  <a:cxn ang="0">
                    <a:pos x="T4" y="T5"/>
                  </a:cxn>
                  <a:cxn ang="0">
                    <a:pos x="T6" y="T7"/>
                  </a:cxn>
                  <a:cxn ang="0">
                    <a:pos x="T8" y="T9"/>
                  </a:cxn>
                  <a:cxn ang="0">
                    <a:pos x="T10" y="T11"/>
                  </a:cxn>
                  <a:cxn ang="0">
                    <a:pos x="T12" y="T13"/>
                  </a:cxn>
                </a:cxnLst>
                <a:rect l="0" t="0" r="r" b="b"/>
                <a:pathLst>
                  <a:path w="491" h="435">
                    <a:moveTo>
                      <a:pt x="245" y="0"/>
                    </a:moveTo>
                    <a:cubicBezTo>
                      <a:pt x="158" y="0"/>
                      <a:pt x="75" y="54"/>
                      <a:pt x="42" y="140"/>
                    </a:cubicBezTo>
                    <a:cubicBezTo>
                      <a:pt x="0" y="252"/>
                      <a:pt x="56" y="377"/>
                      <a:pt x="168" y="420"/>
                    </a:cubicBezTo>
                    <a:cubicBezTo>
                      <a:pt x="193" y="430"/>
                      <a:pt x="219" y="435"/>
                      <a:pt x="245" y="435"/>
                    </a:cubicBezTo>
                    <a:cubicBezTo>
                      <a:pt x="332" y="435"/>
                      <a:pt x="415" y="382"/>
                      <a:pt x="448" y="295"/>
                    </a:cubicBezTo>
                    <a:cubicBezTo>
                      <a:pt x="491" y="183"/>
                      <a:pt x="435" y="58"/>
                      <a:pt x="323" y="15"/>
                    </a:cubicBezTo>
                    <a:cubicBezTo>
                      <a:pt x="297" y="5"/>
                      <a:pt x="271" y="0"/>
                      <a:pt x="245" y="0"/>
                    </a:cubicBezTo>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0">
                <a:extLst>
                  <a:ext uri="{FF2B5EF4-FFF2-40B4-BE49-F238E27FC236}">
                    <a16:creationId xmlns:a16="http://schemas.microsoft.com/office/drawing/2014/main" id="{CA7F0683-4DA0-D145-BD4F-EF2C3233446F}"/>
                  </a:ext>
                </a:extLst>
              </p:cNvPr>
              <p:cNvSpPr>
                <a:spLocks/>
              </p:cNvSpPr>
              <p:nvPr/>
            </p:nvSpPr>
            <p:spPr bwMode="auto">
              <a:xfrm>
                <a:off x="4983163" y="296863"/>
                <a:ext cx="2243138" cy="1984375"/>
              </a:xfrm>
              <a:custGeom>
                <a:avLst/>
                <a:gdLst>
                  <a:gd name="T0" fmla="*/ 246 w 491"/>
                  <a:gd name="T1" fmla="*/ 0 h 434"/>
                  <a:gd name="T2" fmla="*/ 43 w 491"/>
                  <a:gd name="T3" fmla="*/ 139 h 434"/>
                  <a:gd name="T4" fmla="*/ 168 w 491"/>
                  <a:gd name="T5" fmla="*/ 420 h 434"/>
                  <a:gd name="T6" fmla="*/ 246 w 491"/>
                  <a:gd name="T7" fmla="*/ 434 h 434"/>
                  <a:gd name="T8" fmla="*/ 449 w 491"/>
                  <a:gd name="T9" fmla="*/ 294 h 434"/>
                  <a:gd name="T10" fmla="*/ 323 w 491"/>
                  <a:gd name="T11" fmla="*/ 14 h 434"/>
                  <a:gd name="T12" fmla="*/ 246 w 491"/>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491" h="434">
                    <a:moveTo>
                      <a:pt x="246" y="0"/>
                    </a:moveTo>
                    <a:cubicBezTo>
                      <a:pt x="159" y="0"/>
                      <a:pt x="76" y="53"/>
                      <a:pt x="43" y="139"/>
                    </a:cubicBezTo>
                    <a:cubicBezTo>
                      <a:pt x="0" y="251"/>
                      <a:pt x="56" y="377"/>
                      <a:pt x="168" y="420"/>
                    </a:cubicBezTo>
                    <a:cubicBezTo>
                      <a:pt x="194" y="429"/>
                      <a:pt x="220" y="434"/>
                      <a:pt x="246" y="434"/>
                    </a:cubicBezTo>
                    <a:cubicBezTo>
                      <a:pt x="333" y="434"/>
                      <a:pt x="415" y="381"/>
                      <a:pt x="449" y="294"/>
                    </a:cubicBezTo>
                    <a:cubicBezTo>
                      <a:pt x="491" y="182"/>
                      <a:pt x="435" y="57"/>
                      <a:pt x="323" y="14"/>
                    </a:cubicBezTo>
                    <a:cubicBezTo>
                      <a:pt x="298" y="4"/>
                      <a:pt x="272" y="0"/>
                      <a:pt x="246" y="0"/>
                    </a:cubicBezTo>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6892C14A-78B0-9E48-A67D-C595283094DA}"/>
                  </a:ext>
                </a:extLst>
              </p:cNvPr>
              <p:cNvSpPr>
                <a:spLocks/>
              </p:cNvSpPr>
              <p:nvPr/>
            </p:nvSpPr>
            <p:spPr bwMode="auto">
              <a:xfrm>
                <a:off x="5051426" y="228600"/>
                <a:ext cx="2089150" cy="2089150"/>
              </a:xfrm>
              <a:custGeom>
                <a:avLst/>
                <a:gdLst>
                  <a:gd name="T0" fmla="*/ 455 w 457"/>
                  <a:gd name="T1" fmla="*/ 233 h 457"/>
                  <a:gd name="T2" fmla="*/ 225 w 457"/>
                  <a:gd name="T3" fmla="*/ 455 h 457"/>
                  <a:gd name="T4" fmla="*/ 2 w 457"/>
                  <a:gd name="T5" fmla="*/ 225 h 457"/>
                  <a:gd name="T6" fmla="*/ 232 w 457"/>
                  <a:gd name="T7" fmla="*/ 2 h 457"/>
                  <a:gd name="T8" fmla="*/ 455 w 457"/>
                  <a:gd name="T9" fmla="*/ 233 h 457"/>
                </a:gdLst>
                <a:ahLst/>
                <a:cxnLst>
                  <a:cxn ang="0">
                    <a:pos x="T0" y="T1"/>
                  </a:cxn>
                  <a:cxn ang="0">
                    <a:pos x="T2" y="T3"/>
                  </a:cxn>
                  <a:cxn ang="0">
                    <a:pos x="T4" y="T5"/>
                  </a:cxn>
                  <a:cxn ang="0">
                    <a:pos x="T6" y="T7"/>
                  </a:cxn>
                  <a:cxn ang="0">
                    <a:pos x="T8" y="T9"/>
                  </a:cxn>
                </a:cxnLst>
                <a:rect l="0" t="0" r="r" b="b"/>
                <a:pathLst>
                  <a:path w="457" h="457">
                    <a:moveTo>
                      <a:pt x="455" y="233"/>
                    </a:moveTo>
                    <a:cubicBezTo>
                      <a:pt x="453" y="358"/>
                      <a:pt x="350" y="457"/>
                      <a:pt x="225" y="455"/>
                    </a:cubicBezTo>
                    <a:cubicBezTo>
                      <a:pt x="100" y="453"/>
                      <a:pt x="0" y="350"/>
                      <a:pt x="2" y="225"/>
                    </a:cubicBezTo>
                    <a:cubicBezTo>
                      <a:pt x="4" y="100"/>
                      <a:pt x="107" y="0"/>
                      <a:pt x="232" y="2"/>
                    </a:cubicBezTo>
                    <a:cubicBezTo>
                      <a:pt x="357" y="4"/>
                      <a:pt x="457" y="107"/>
                      <a:pt x="455" y="233"/>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2">
                <a:extLst>
                  <a:ext uri="{FF2B5EF4-FFF2-40B4-BE49-F238E27FC236}">
                    <a16:creationId xmlns:a16="http://schemas.microsoft.com/office/drawing/2014/main" id="{60248794-A4E2-4645-BA0A-A8670B396F1B}"/>
                  </a:ext>
                </a:extLst>
              </p:cNvPr>
              <p:cNvSpPr>
                <a:spLocks/>
              </p:cNvSpPr>
              <p:nvPr/>
            </p:nvSpPr>
            <p:spPr bwMode="auto">
              <a:xfrm>
                <a:off x="2743828" y="4290499"/>
                <a:ext cx="2092326" cy="2089150"/>
              </a:xfrm>
              <a:custGeom>
                <a:avLst/>
                <a:gdLst>
                  <a:gd name="T0" fmla="*/ 456 w 458"/>
                  <a:gd name="T1" fmla="*/ 232 h 457"/>
                  <a:gd name="T2" fmla="*/ 225 w 458"/>
                  <a:gd name="T3" fmla="*/ 455 h 457"/>
                  <a:gd name="T4" fmla="*/ 2 w 458"/>
                  <a:gd name="T5" fmla="*/ 225 h 457"/>
                  <a:gd name="T6" fmla="*/ 233 w 458"/>
                  <a:gd name="T7" fmla="*/ 2 h 457"/>
                  <a:gd name="T8" fmla="*/ 456 w 458"/>
                  <a:gd name="T9" fmla="*/ 232 h 457"/>
                </a:gdLst>
                <a:ahLst/>
                <a:cxnLst>
                  <a:cxn ang="0">
                    <a:pos x="T0" y="T1"/>
                  </a:cxn>
                  <a:cxn ang="0">
                    <a:pos x="T2" y="T3"/>
                  </a:cxn>
                  <a:cxn ang="0">
                    <a:pos x="T4" y="T5"/>
                  </a:cxn>
                  <a:cxn ang="0">
                    <a:pos x="T6" y="T7"/>
                  </a:cxn>
                  <a:cxn ang="0">
                    <a:pos x="T8" y="T9"/>
                  </a:cxn>
                </a:cxnLst>
                <a:rect l="0" t="0" r="r" b="b"/>
                <a:pathLst>
                  <a:path w="458" h="457">
                    <a:moveTo>
                      <a:pt x="456" y="232"/>
                    </a:moveTo>
                    <a:cubicBezTo>
                      <a:pt x="453" y="357"/>
                      <a:pt x="350" y="457"/>
                      <a:pt x="225" y="455"/>
                    </a:cubicBezTo>
                    <a:cubicBezTo>
                      <a:pt x="100" y="453"/>
                      <a:pt x="0" y="350"/>
                      <a:pt x="2" y="225"/>
                    </a:cubicBezTo>
                    <a:cubicBezTo>
                      <a:pt x="4" y="100"/>
                      <a:pt x="107" y="0"/>
                      <a:pt x="233" y="2"/>
                    </a:cubicBezTo>
                    <a:cubicBezTo>
                      <a:pt x="358" y="4"/>
                      <a:pt x="458" y="107"/>
                      <a:pt x="456" y="23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3">
                <a:extLst>
                  <a:ext uri="{FF2B5EF4-FFF2-40B4-BE49-F238E27FC236}">
                    <a16:creationId xmlns:a16="http://schemas.microsoft.com/office/drawing/2014/main" id="{E7B1F60B-CC5F-0147-905E-6D81ABCE2420}"/>
                  </a:ext>
                </a:extLst>
              </p:cNvPr>
              <p:cNvSpPr>
                <a:spLocks/>
              </p:cNvSpPr>
              <p:nvPr/>
            </p:nvSpPr>
            <p:spPr bwMode="auto">
              <a:xfrm>
                <a:off x="7365990" y="4254965"/>
                <a:ext cx="2092325" cy="2089150"/>
              </a:xfrm>
              <a:custGeom>
                <a:avLst/>
                <a:gdLst>
                  <a:gd name="T0" fmla="*/ 456 w 458"/>
                  <a:gd name="T1" fmla="*/ 232 h 457"/>
                  <a:gd name="T2" fmla="*/ 225 w 458"/>
                  <a:gd name="T3" fmla="*/ 455 h 457"/>
                  <a:gd name="T4" fmla="*/ 2 w 458"/>
                  <a:gd name="T5" fmla="*/ 225 h 457"/>
                  <a:gd name="T6" fmla="*/ 233 w 458"/>
                  <a:gd name="T7" fmla="*/ 2 h 457"/>
                  <a:gd name="T8" fmla="*/ 456 w 458"/>
                  <a:gd name="T9" fmla="*/ 232 h 457"/>
                </a:gdLst>
                <a:ahLst/>
                <a:cxnLst>
                  <a:cxn ang="0">
                    <a:pos x="T0" y="T1"/>
                  </a:cxn>
                  <a:cxn ang="0">
                    <a:pos x="T2" y="T3"/>
                  </a:cxn>
                  <a:cxn ang="0">
                    <a:pos x="T4" y="T5"/>
                  </a:cxn>
                  <a:cxn ang="0">
                    <a:pos x="T6" y="T7"/>
                  </a:cxn>
                  <a:cxn ang="0">
                    <a:pos x="T8" y="T9"/>
                  </a:cxn>
                </a:cxnLst>
                <a:rect l="0" t="0" r="r" b="b"/>
                <a:pathLst>
                  <a:path w="458" h="457">
                    <a:moveTo>
                      <a:pt x="456" y="232"/>
                    </a:moveTo>
                    <a:cubicBezTo>
                      <a:pt x="453" y="357"/>
                      <a:pt x="350" y="457"/>
                      <a:pt x="225" y="455"/>
                    </a:cubicBezTo>
                    <a:cubicBezTo>
                      <a:pt x="100" y="453"/>
                      <a:pt x="0" y="350"/>
                      <a:pt x="2" y="225"/>
                    </a:cubicBezTo>
                    <a:cubicBezTo>
                      <a:pt x="4" y="100"/>
                      <a:pt x="107" y="0"/>
                      <a:pt x="233" y="2"/>
                    </a:cubicBezTo>
                    <a:cubicBezTo>
                      <a:pt x="358" y="4"/>
                      <a:pt x="458" y="107"/>
                      <a:pt x="456" y="23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3" name="Text Placeholder 32">
              <a:extLst>
                <a:ext uri="{FF2B5EF4-FFF2-40B4-BE49-F238E27FC236}">
                  <a16:creationId xmlns:a16="http://schemas.microsoft.com/office/drawing/2014/main" id="{0B845A2B-8DEA-C642-A47C-16943222B8EF}"/>
                </a:ext>
              </a:extLst>
            </p:cNvPr>
            <p:cNvSpPr txBox="1">
              <a:spLocks/>
            </p:cNvSpPr>
            <p:nvPr/>
          </p:nvSpPr>
          <p:spPr>
            <a:xfrm>
              <a:off x="8044139" y="4281913"/>
              <a:ext cx="1543877" cy="116834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en-US" sz="700" b="1" dirty="0">
                  <a:solidFill>
                    <a:schemeClr val="accent6"/>
                  </a:solidFill>
                  <a:latin typeface="Source Sans Pro Light" panose="020B0403030403020204" pitchFamily="34" charset="0"/>
                  <a:ea typeface="Roboto Light" panose="02000000000000000000" pitchFamily="2" charset="0"/>
                  <a:cs typeface="Roboto Light" panose="02000000000000000000" pitchFamily="2" charset="0"/>
                </a:rPr>
                <a:t>There are three ways we can select students for an appointment campaign.</a:t>
              </a:r>
            </a:p>
            <a:p>
              <a:pPr marL="0" indent="0" algn="ctr">
                <a:lnSpc>
                  <a:spcPct val="150000"/>
                </a:lnSpc>
                <a:buNone/>
              </a:pPr>
              <a:endParaRPr lang="en-US" sz="700" dirty="0">
                <a:solidFill>
                  <a:schemeClr val="tx2"/>
                </a:solidFill>
                <a:latin typeface="Source Sans Pro Light" panose="020B0403030403020204" pitchFamily="34" charset="0"/>
                <a:ea typeface="Roboto Light" panose="02000000000000000000" pitchFamily="2" charset="0"/>
                <a:cs typeface="Roboto Light" panose="02000000000000000000" pitchFamily="2" charset="0"/>
              </a:endParaRPr>
            </a:p>
          </p:txBody>
        </p:sp>
        <p:sp>
          <p:nvSpPr>
            <p:cNvPr id="84" name="Rectangle 83">
              <a:extLst>
                <a:ext uri="{FF2B5EF4-FFF2-40B4-BE49-F238E27FC236}">
                  <a16:creationId xmlns:a16="http://schemas.microsoft.com/office/drawing/2014/main" id="{E446E76A-0414-674C-8B9F-ACA0FD650BF9}"/>
                </a:ext>
              </a:extLst>
            </p:cNvPr>
            <p:cNvSpPr/>
            <p:nvPr/>
          </p:nvSpPr>
          <p:spPr>
            <a:xfrm>
              <a:off x="8343364" y="2375978"/>
              <a:ext cx="1020812" cy="331397"/>
            </a:xfrm>
            <a:prstGeom prst="rect">
              <a:avLst/>
            </a:prstGeom>
          </p:spPr>
          <p:txBody>
            <a:bodyPr wrap="square">
              <a:spAutoFit/>
            </a:bodyPr>
            <a:lstStyle/>
            <a:p>
              <a:pPr algn="ctr">
                <a:lnSpc>
                  <a:spcPct val="150000"/>
                </a:lnSpc>
              </a:pPr>
              <a:r>
                <a:rPr lang="en-US" sz="1000" b="1" dirty="0">
                  <a:solidFill>
                    <a:schemeClr val="tx1">
                      <a:lumMod val="95000"/>
                      <a:lumOff val="5000"/>
                    </a:schemeClr>
                  </a:solidFill>
                  <a:latin typeface="Source Sans Pro Light" panose="020B0403030403020204" pitchFamily="34" charset="0"/>
                  <a:ea typeface="Roboto Light" panose="02000000000000000000" pitchFamily="2" charset="0"/>
                  <a:cs typeface="Roboto Light" panose="02000000000000000000" pitchFamily="2" charset="0"/>
                </a:rPr>
                <a:t>Saved Lists </a:t>
              </a:r>
            </a:p>
          </p:txBody>
        </p:sp>
        <p:sp>
          <p:nvSpPr>
            <p:cNvPr id="85" name="Freeform: Shape 30">
              <a:extLst>
                <a:ext uri="{FF2B5EF4-FFF2-40B4-BE49-F238E27FC236}">
                  <a16:creationId xmlns:a16="http://schemas.microsoft.com/office/drawing/2014/main" id="{645B78A0-144E-EF40-A715-20DE6DC73A16}"/>
                </a:ext>
              </a:extLst>
            </p:cNvPr>
            <p:cNvSpPr>
              <a:spLocks noChangeAspect="1"/>
            </p:cNvSpPr>
            <p:nvPr/>
          </p:nvSpPr>
          <p:spPr>
            <a:xfrm>
              <a:off x="8673649" y="1859339"/>
              <a:ext cx="274303" cy="324000"/>
            </a:xfrm>
            <a:custGeom>
              <a:avLst/>
              <a:gdLst>
                <a:gd name="connsiteX0" fmla="*/ 3591916 w 3998519"/>
                <a:gd name="connsiteY0" fmla="*/ 630326 h 4722952"/>
                <a:gd name="connsiteX1" fmla="*/ 3998366 w 3998519"/>
                <a:gd name="connsiteY1" fmla="*/ 1751837 h 4722952"/>
                <a:gd name="connsiteX2" fmla="*/ 3998519 w 3998519"/>
                <a:gd name="connsiteY2" fmla="*/ 2029815 h 4722952"/>
                <a:gd name="connsiteX3" fmla="*/ 3161462 w 3998519"/>
                <a:gd name="connsiteY3" fmla="*/ 3661105 h 4722952"/>
                <a:gd name="connsiteX4" fmla="*/ 3161462 w 3998519"/>
                <a:gd name="connsiteY4" fmla="*/ 4722952 h 4722952"/>
                <a:gd name="connsiteX5" fmla="*/ 3009062 w 3998519"/>
                <a:gd name="connsiteY5" fmla="*/ 4722952 h 4722952"/>
                <a:gd name="connsiteX6" fmla="*/ 3009062 w 3998519"/>
                <a:gd name="connsiteY6" fmla="*/ 3581476 h 4722952"/>
                <a:gd name="connsiteX7" fmla="*/ 3042056 w 3998519"/>
                <a:gd name="connsiteY7" fmla="*/ 3558768 h 4722952"/>
                <a:gd name="connsiteX8" fmla="*/ 3846119 w 3998519"/>
                <a:gd name="connsiteY8" fmla="*/ 2029967 h 4722952"/>
                <a:gd name="connsiteX9" fmla="*/ 3845966 w 3998519"/>
                <a:gd name="connsiteY9" fmla="*/ 1827809 h 4722952"/>
                <a:gd name="connsiteX10" fmla="*/ 3613937 w 3998519"/>
                <a:gd name="connsiteY10" fmla="*/ 1827428 h 4722952"/>
                <a:gd name="connsiteX11" fmla="*/ 2407158 w 3998519"/>
                <a:gd name="connsiteY11" fmla="*/ 3112465 h 4722952"/>
                <a:gd name="connsiteX12" fmla="*/ 2389479 w 3998519"/>
                <a:gd name="connsiteY12" fmla="*/ 2961132 h 4722952"/>
                <a:gd name="connsiteX13" fmla="*/ 3465119 w 3998519"/>
                <a:gd name="connsiteY13" fmla="*/ 1751152 h 4722952"/>
                <a:gd name="connsiteX14" fmla="*/ 3393033 w 3998519"/>
                <a:gd name="connsiteY14" fmla="*/ 1339062 h 4722952"/>
                <a:gd name="connsiteX15" fmla="*/ 3118028 w 3998519"/>
                <a:gd name="connsiteY15" fmla="*/ 1476527 h 4722952"/>
                <a:gd name="connsiteX16" fmla="*/ 3160319 w 3998519"/>
                <a:gd name="connsiteY16" fmla="*/ 1751152 h 4722952"/>
                <a:gd name="connsiteX17" fmla="*/ 2999079 w 3998519"/>
                <a:gd name="connsiteY17" fmla="*/ 2269235 h 4722952"/>
                <a:gd name="connsiteX18" fmla="*/ 2873654 w 3998519"/>
                <a:gd name="connsiteY18" fmla="*/ 2182748 h 4722952"/>
                <a:gd name="connsiteX19" fmla="*/ 2951150 w 3998519"/>
                <a:gd name="connsiteY19" fmla="*/ 2039111 h 4722952"/>
                <a:gd name="connsiteX20" fmla="*/ 2668219 w 3998519"/>
                <a:gd name="connsiteY20" fmla="*/ 1925954 h 4722952"/>
                <a:gd name="connsiteX21" fmla="*/ 2245919 w 3998519"/>
                <a:gd name="connsiteY21" fmla="*/ 2208352 h 4722952"/>
                <a:gd name="connsiteX22" fmla="*/ 1827276 w 3998519"/>
                <a:gd name="connsiteY22" fmla="*/ 1934184 h 4722952"/>
                <a:gd name="connsiteX23" fmla="*/ 1966874 w 3998519"/>
                <a:gd name="connsiteY23" fmla="*/ 1872995 h 4722952"/>
                <a:gd name="connsiteX24" fmla="*/ 2245919 w 3998519"/>
                <a:gd name="connsiteY24" fmla="*/ 2055952 h 4722952"/>
                <a:gd name="connsiteX25" fmla="*/ 2550719 w 3998519"/>
                <a:gd name="connsiteY25" fmla="*/ 1751152 h 4722952"/>
                <a:gd name="connsiteX26" fmla="*/ 2245919 w 3998519"/>
                <a:gd name="connsiteY26" fmla="*/ 1446352 h 4722952"/>
                <a:gd name="connsiteX27" fmla="*/ 1966874 w 3998519"/>
                <a:gd name="connsiteY27" fmla="*/ 1629384 h 4722952"/>
                <a:gd name="connsiteX28" fmla="*/ 1827276 w 3998519"/>
                <a:gd name="connsiteY28" fmla="*/ 1568195 h 4722952"/>
                <a:gd name="connsiteX29" fmla="*/ 2245919 w 3998519"/>
                <a:gd name="connsiteY29" fmla="*/ 1293952 h 4722952"/>
                <a:gd name="connsiteX30" fmla="*/ 2703119 w 3998519"/>
                <a:gd name="connsiteY30" fmla="*/ 1751152 h 4722952"/>
                <a:gd name="connsiteX31" fmla="*/ 2701899 w 3998519"/>
                <a:gd name="connsiteY31" fmla="*/ 1775231 h 4722952"/>
                <a:gd name="connsiteX32" fmla="*/ 2994279 w 3998519"/>
                <a:gd name="connsiteY32" fmla="*/ 1892198 h 4722952"/>
                <a:gd name="connsiteX33" fmla="*/ 3007919 w 3998519"/>
                <a:gd name="connsiteY33" fmla="*/ 1751152 h 4722952"/>
                <a:gd name="connsiteX34" fmla="*/ 2245919 w 3998519"/>
                <a:gd name="connsiteY34" fmla="*/ 989152 h 4722952"/>
                <a:gd name="connsiteX35" fmla="*/ 1814322 w 3998519"/>
                <a:gd name="connsiteY35" fmla="*/ 1123416 h 4722952"/>
                <a:gd name="connsiteX36" fmla="*/ 1727835 w 3998519"/>
                <a:gd name="connsiteY36" fmla="*/ 997991 h 4722952"/>
                <a:gd name="connsiteX37" fmla="*/ 2245919 w 3998519"/>
                <a:gd name="connsiteY37" fmla="*/ 836752 h 4722952"/>
                <a:gd name="connsiteX38" fmla="*/ 3059354 w 3998519"/>
                <a:gd name="connsiteY38" fmla="*/ 1335404 h 4722952"/>
                <a:gd name="connsiteX39" fmla="*/ 3331692 w 3998519"/>
                <a:gd name="connsiteY39" fmla="*/ 1199235 h 4722952"/>
                <a:gd name="connsiteX40" fmla="*/ 3202762 w 3998519"/>
                <a:gd name="connsiteY40" fmla="*/ 997153 h 4722952"/>
                <a:gd name="connsiteX41" fmla="*/ 3322396 w 3998519"/>
                <a:gd name="connsiteY41" fmla="*/ 902817 h 4722952"/>
                <a:gd name="connsiteX42" fmla="*/ 3614394 w 3998519"/>
                <a:gd name="connsiteY42" fmla="*/ 1675104 h 4722952"/>
                <a:gd name="connsiteX43" fmla="*/ 3842614 w 3998519"/>
                <a:gd name="connsiteY43" fmla="*/ 1675485 h 4722952"/>
                <a:gd name="connsiteX44" fmla="*/ 3474949 w 3998519"/>
                <a:gd name="connsiteY44" fmla="*/ 727938 h 4722952"/>
                <a:gd name="connsiteX45" fmla="*/ 2247214 w 3998519"/>
                <a:gd name="connsiteY45" fmla="*/ 0 h 4722952"/>
                <a:gd name="connsiteX46" fmla="*/ 2269388 w 3998519"/>
                <a:gd name="connsiteY46" fmla="*/ 152 h 4722952"/>
                <a:gd name="connsiteX47" fmla="*/ 3366668 w 3998519"/>
                <a:gd name="connsiteY47" fmla="*/ 405003 h 4722952"/>
                <a:gd name="connsiteX48" fmla="*/ 3269209 w 3998519"/>
                <a:gd name="connsiteY48" fmla="*/ 522122 h 4722952"/>
                <a:gd name="connsiteX49" fmla="*/ 2322119 w 3998519"/>
                <a:gd name="connsiteY49" fmla="*/ 155600 h 4722952"/>
                <a:gd name="connsiteX50" fmla="*/ 2322119 w 3998519"/>
                <a:gd name="connsiteY50" fmla="*/ 382676 h 4722952"/>
                <a:gd name="connsiteX51" fmla="*/ 3094253 w 3998519"/>
                <a:gd name="connsiteY51" fmla="*/ 674675 h 4722952"/>
                <a:gd name="connsiteX52" fmla="*/ 2999918 w 3998519"/>
                <a:gd name="connsiteY52" fmla="*/ 794309 h 4722952"/>
                <a:gd name="connsiteX53" fmla="*/ 2245919 w 3998519"/>
                <a:gd name="connsiteY53" fmla="*/ 531952 h 4722952"/>
                <a:gd name="connsiteX54" fmla="*/ 1026719 w 3998519"/>
                <a:gd name="connsiteY54" fmla="*/ 1751152 h 4722952"/>
                <a:gd name="connsiteX55" fmla="*/ 1723720 w 3998519"/>
                <a:gd name="connsiteY55" fmla="*/ 2851328 h 4722952"/>
                <a:gd name="connsiteX56" fmla="*/ 1837106 w 3998519"/>
                <a:gd name="connsiteY56" fmla="*/ 2567940 h 4722952"/>
                <a:gd name="connsiteX57" fmla="*/ 1331519 w 3998519"/>
                <a:gd name="connsiteY57" fmla="*/ 1751152 h 4722952"/>
                <a:gd name="connsiteX58" fmla="*/ 1492758 w 3998519"/>
                <a:gd name="connsiteY58" fmla="*/ 1232992 h 4722952"/>
                <a:gd name="connsiteX59" fmla="*/ 1618259 w 3998519"/>
                <a:gd name="connsiteY59" fmla="*/ 1319479 h 4722952"/>
                <a:gd name="connsiteX60" fmla="*/ 1483919 w 3998519"/>
                <a:gd name="connsiteY60" fmla="*/ 1751152 h 4722952"/>
                <a:gd name="connsiteX61" fmla="*/ 2245919 w 3998519"/>
                <a:gd name="connsiteY61" fmla="*/ 2513152 h 4722952"/>
                <a:gd name="connsiteX62" fmla="*/ 2677516 w 3998519"/>
                <a:gd name="connsiteY62" fmla="*/ 2378888 h 4722952"/>
                <a:gd name="connsiteX63" fmla="*/ 2764002 w 3998519"/>
                <a:gd name="connsiteY63" fmla="*/ 2504313 h 4722952"/>
                <a:gd name="connsiteX64" fmla="*/ 2245919 w 3998519"/>
                <a:gd name="connsiteY64" fmla="*/ 2665552 h 4722952"/>
                <a:gd name="connsiteX65" fmla="*/ 1978228 w 3998519"/>
                <a:gd name="connsiteY65" fmla="*/ 2625471 h 4722952"/>
                <a:gd name="connsiteX66" fmla="*/ 1865071 w 3998519"/>
                <a:gd name="connsiteY66" fmla="*/ 2908401 h 4722952"/>
                <a:gd name="connsiteX67" fmla="*/ 2102358 w 3998519"/>
                <a:gd name="connsiteY67" fmla="*/ 2961132 h 4722952"/>
                <a:gd name="connsiteX68" fmla="*/ 2084679 w 3998519"/>
                <a:gd name="connsiteY68" fmla="*/ 3112465 h 4722952"/>
                <a:gd name="connsiteX69" fmla="*/ 874319 w 3998519"/>
                <a:gd name="connsiteY69" fmla="*/ 1751152 h 4722952"/>
                <a:gd name="connsiteX70" fmla="*/ 2169719 w 3998519"/>
                <a:gd name="connsiteY70" fmla="*/ 383438 h 4722952"/>
                <a:gd name="connsiteX71" fmla="*/ 2169719 w 3998519"/>
                <a:gd name="connsiteY71" fmla="*/ 155829 h 4722952"/>
                <a:gd name="connsiteX72" fmla="*/ 680390 w 3998519"/>
                <a:gd name="connsiteY72" fmla="*/ 1433627 h 4722952"/>
                <a:gd name="connsiteX73" fmla="*/ 669874 w 3998519"/>
                <a:gd name="connsiteY73" fmla="*/ 2020748 h 4722952"/>
                <a:gd name="connsiteX74" fmla="*/ 674370 w 3998519"/>
                <a:gd name="connsiteY74" fmla="*/ 2047265 h 4722952"/>
                <a:gd name="connsiteX75" fmla="*/ 227000 w 3998519"/>
                <a:gd name="connsiteY75" fmla="*/ 2847365 h 4722952"/>
                <a:gd name="connsiteX76" fmla="*/ 721842 w 3998519"/>
                <a:gd name="connsiteY76" fmla="*/ 2989097 h 4722952"/>
                <a:gd name="connsiteX77" fmla="*/ 723062 w 3998519"/>
                <a:gd name="connsiteY77" fmla="*/ 3884752 h 4722952"/>
                <a:gd name="connsiteX78" fmla="*/ 1485138 w 3998519"/>
                <a:gd name="connsiteY78" fmla="*/ 3884752 h 4722952"/>
                <a:gd name="connsiteX79" fmla="*/ 1485138 w 3998519"/>
                <a:gd name="connsiteY79" fmla="*/ 4722952 h 4722952"/>
                <a:gd name="connsiteX80" fmla="*/ 1332738 w 3998519"/>
                <a:gd name="connsiteY80" fmla="*/ 4722952 h 4722952"/>
                <a:gd name="connsiteX81" fmla="*/ 1332738 w 3998519"/>
                <a:gd name="connsiteY81" fmla="*/ 4037152 h 4722952"/>
                <a:gd name="connsiteX82" fmla="*/ 570814 w 3998519"/>
                <a:gd name="connsiteY82" fmla="*/ 4037152 h 4722952"/>
                <a:gd name="connsiteX83" fmla="*/ 569595 w 3998519"/>
                <a:gd name="connsiteY83" fmla="*/ 3104007 h 4722952"/>
                <a:gd name="connsiteX84" fmla="*/ 0 w 3998519"/>
                <a:gd name="connsiteY84" fmla="*/ 2940939 h 4722952"/>
                <a:gd name="connsiteX85" fmla="*/ 515264 w 3998519"/>
                <a:gd name="connsiteY85" fmla="*/ 2019452 h 4722952"/>
                <a:gd name="connsiteX86" fmla="*/ 531266 w 3998519"/>
                <a:gd name="connsiteY86" fmla="*/ 1401927 h 4722952"/>
                <a:gd name="connsiteX87" fmla="*/ 2247214 w 3998519"/>
                <a:gd name="connsiteY87" fmla="*/ 0 h 472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998519" h="4722952">
                  <a:moveTo>
                    <a:pt x="3591916" y="630326"/>
                  </a:moveTo>
                  <a:cubicBezTo>
                    <a:pt x="3854043" y="944422"/>
                    <a:pt x="3998366" y="1342796"/>
                    <a:pt x="3998366" y="1751837"/>
                  </a:cubicBezTo>
                  <a:lnTo>
                    <a:pt x="3998519" y="2029815"/>
                  </a:lnTo>
                  <a:cubicBezTo>
                    <a:pt x="3998976" y="2677058"/>
                    <a:pt x="3686861" y="3283762"/>
                    <a:pt x="3161462" y="3661105"/>
                  </a:cubicBezTo>
                  <a:lnTo>
                    <a:pt x="3161462" y="4722952"/>
                  </a:lnTo>
                  <a:lnTo>
                    <a:pt x="3009062" y="4722952"/>
                  </a:lnTo>
                  <a:lnTo>
                    <a:pt x="3009062" y="3581476"/>
                  </a:lnTo>
                  <a:lnTo>
                    <a:pt x="3042056" y="3558768"/>
                  </a:lnTo>
                  <a:cubicBezTo>
                    <a:pt x="3545967" y="3211906"/>
                    <a:pt x="3846576" y="2640405"/>
                    <a:pt x="3846119" y="2029967"/>
                  </a:cubicBezTo>
                  <a:lnTo>
                    <a:pt x="3845966" y="1827809"/>
                  </a:lnTo>
                  <a:lnTo>
                    <a:pt x="3613937" y="1827428"/>
                  </a:lnTo>
                  <a:cubicBezTo>
                    <a:pt x="3577361" y="2488539"/>
                    <a:pt x="3071698" y="3034512"/>
                    <a:pt x="2407158" y="3112465"/>
                  </a:cubicBezTo>
                  <a:lnTo>
                    <a:pt x="2389479" y="2961132"/>
                  </a:lnTo>
                  <a:cubicBezTo>
                    <a:pt x="3002737" y="2889199"/>
                    <a:pt x="3465119" y="2368905"/>
                    <a:pt x="3465119" y="1751152"/>
                  </a:cubicBezTo>
                  <a:cubicBezTo>
                    <a:pt x="3465119" y="1608429"/>
                    <a:pt x="3440277" y="1469821"/>
                    <a:pt x="3393033" y="1339062"/>
                  </a:cubicBezTo>
                  <a:lnTo>
                    <a:pt x="3118028" y="1476527"/>
                  </a:lnTo>
                  <a:cubicBezTo>
                    <a:pt x="3145383" y="1563242"/>
                    <a:pt x="3160319" y="1655444"/>
                    <a:pt x="3160319" y="1751152"/>
                  </a:cubicBezTo>
                  <a:cubicBezTo>
                    <a:pt x="3160319" y="1936927"/>
                    <a:pt x="3104616" y="2116150"/>
                    <a:pt x="2999079" y="2269235"/>
                  </a:cubicBezTo>
                  <a:lnTo>
                    <a:pt x="2873654" y="2182748"/>
                  </a:lnTo>
                  <a:cubicBezTo>
                    <a:pt x="2904896" y="2137409"/>
                    <a:pt x="2930576" y="2089251"/>
                    <a:pt x="2951150" y="2039111"/>
                  </a:cubicBezTo>
                  <a:lnTo>
                    <a:pt x="2668219" y="1925954"/>
                  </a:lnTo>
                  <a:cubicBezTo>
                    <a:pt x="2599410" y="2091537"/>
                    <a:pt x="2436114" y="2208352"/>
                    <a:pt x="2245919" y="2208352"/>
                  </a:cubicBezTo>
                  <a:cubicBezTo>
                    <a:pt x="2064486" y="2208352"/>
                    <a:pt x="1900199" y="2100681"/>
                    <a:pt x="1827276" y="1934184"/>
                  </a:cubicBezTo>
                  <a:lnTo>
                    <a:pt x="1966874" y="1872995"/>
                  </a:lnTo>
                  <a:cubicBezTo>
                    <a:pt x="2015566" y="1984171"/>
                    <a:pt x="2125065" y="2055952"/>
                    <a:pt x="2245919" y="2055952"/>
                  </a:cubicBezTo>
                  <a:cubicBezTo>
                    <a:pt x="2414016" y="2055952"/>
                    <a:pt x="2550719" y="1919249"/>
                    <a:pt x="2550719" y="1751152"/>
                  </a:cubicBezTo>
                  <a:cubicBezTo>
                    <a:pt x="2550719" y="1583054"/>
                    <a:pt x="2414016" y="1446352"/>
                    <a:pt x="2245919" y="1446352"/>
                  </a:cubicBezTo>
                  <a:cubicBezTo>
                    <a:pt x="2125065" y="1446352"/>
                    <a:pt x="2015566" y="1518132"/>
                    <a:pt x="1966874" y="1629384"/>
                  </a:cubicBezTo>
                  <a:lnTo>
                    <a:pt x="1827276" y="1568195"/>
                  </a:lnTo>
                  <a:cubicBezTo>
                    <a:pt x="1900199" y="1401622"/>
                    <a:pt x="2064486" y="1293952"/>
                    <a:pt x="2245919" y="1293952"/>
                  </a:cubicBezTo>
                  <a:cubicBezTo>
                    <a:pt x="2498065" y="1293952"/>
                    <a:pt x="2703119" y="1499006"/>
                    <a:pt x="2703119" y="1751152"/>
                  </a:cubicBezTo>
                  <a:cubicBezTo>
                    <a:pt x="2703119" y="1759305"/>
                    <a:pt x="2702357" y="1767230"/>
                    <a:pt x="2701899" y="1775231"/>
                  </a:cubicBezTo>
                  <a:lnTo>
                    <a:pt x="2994279" y="1892198"/>
                  </a:lnTo>
                  <a:cubicBezTo>
                    <a:pt x="3002966" y="1846021"/>
                    <a:pt x="3007919" y="1798929"/>
                    <a:pt x="3007919" y="1751152"/>
                  </a:cubicBezTo>
                  <a:cubicBezTo>
                    <a:pt x="3007919" y="1330985"/>
                    <a:pt x="2666085" y="989152"/>
                    <a:pt x="2245919" y="989152"/>
                  </a:cubicBezTo>
                  <a:cubicBezTo>
                    <a:pt x="2091080" y="989152"/>
                    <a:pt x="1941881" y="1035557"/>
                    <a:pt x="1814322" y="1123416"/>
                  </a:cubicBezTo>
                  <a:lnTo>
                    <a:pt x="1727835" y="997991"/>
                  </a:lnTo>
                  <a:cubicBezTo>
                    <a:pt x="1880921" y="892454"/>
                    <a:pt x="2060143" y="836752"/>
                    <a:pt x="2245919" y="836752"/>
                  </a:cubicBezTo>
                  <a:cubicBezTo>
                    <a:pt x="2600401" y="836752"/>
                    <a:pt x="2907640" y="1039825"/>
                    <a:pt x="3059354" y="1335404"/>
                  </a:cubicBezTo>
                  <a:lnTo>
                    <a:pt x="3331692" y="1199235"/>
                  </a:lnTo>
                  <a:cubicBezTo>
                    <a:pt x="3295574" y="1128750"/>
                    <a:pt x="3253054" y="1060932"/>
                    <a:pt x="3202762" y="997153"/>
                  </a:cubicBezTo>
                  <a:lnTo>
                    <a:pt x="3322396" y="902817"/>
                  </a:lnTo>
                  <a:cubicBezTo>
                    <a:pt x="3499637" y="1127378"/>
                    <a:pt x="3599078" y="1393088"/>
                    <a:pt x="3614394" y="1675104"/>
                  </a:cubicBezTo>
                  <a:lnTo>
                    <a:pt x="3842614" y="1675485"/>
                  </a:lnTo>
                  <a:cubicBezTo>
                    <a:pt x="3825926" y="1329080"/>
                    <a:pt x="3697833" y="995095"/>
                    <a:pt x="3474949" y="727938"/>
                  </a:cubicBezTo>
                  <a:close/>
                  <a:moveTo>
                    <a:pt x="2247214" y="0"/>
                  </a:moveTo>
                  <a:cubicBezTo>
                    <a:pt x="2254606" y="0"/>
                    <a:pt x="2261921" y="76"/>
                    <a:pt x="2269388" y="152"/>
                  </a:cubicBezTo>
                  <a:cubicBezTo>
                    <a:pt x="2669667" y="5258"/>
                    <a:pt x="3059354" y="149123"/>
                    <a:pt x="3366668" y="405003"/>
                  </a:cubicBezTo>
                  <a:lnTo>
                    <a:pt x="3269209" y="522122"/>
                  </a:lnTo>
                  <a:cubicBezTo>
                    <a:pt x="3002661" y="300228"/>
                    <a:pt x="2668143" y="172059"/>
                    <a:pt x="2322119" y="155600"/>
                  </a:cubicBezTo>
                  <a:lnTo>
                    <a:pt x="2322119" y="382676"/>
                  </a:lnTo>
                  <a:cubicBezTo>
                    <a:pt x="2604059" y="398069"/>
                    <a:pt x="2869768" y="497510"/>
                    <a:pt x="3094253" y="674675"/>
                  </a:cubicBezTo>
                  <a:lnTo>
                    <a:pt x="2999918" y="794309"/>
                  </a:lnTo>
                  <a:cubicBezTo>
                    <a:pt x="2782367" y="622630"/>
                    <a:pt x="2521610" y="531952"/>
                    <a:pt x="2245919" y="531952"/>
                  </a:cubicBezTo>
                  <a:cubicBezTo>
                    <a:pt x="1573682" y="531952"/>
                    <a:pt x="1026719" y="1078916"/>
                    <a:pt x="1026719" y="1751152"/>
                  </a:cubicBezTo>
                  <a:cubicBezTo>
                    <a:pt x="1026719" y="2233117"/>
                    <a:pt x="1308811" y="2654655"/>
                    <a:pt x="1723720" y="2851328"/>
                  </a:cubicBezTo>
                  <a:lnTo>
                    <a:pt x="1837106" y="2567940"/>
                  </a:lnTo>
                  <a:cubicBezTo>
                    <a:pt x="1537868" y="2417521"/>
                    <a:pt x="1331519" y="2108378"/>
                    <a:pt x="1331519" y="1751152"/>
                  </a:cubicBezTo>
                  <a:cubicBezTo>
                    <a:pt x="1331519" y="1565376"/>
                    <a:pt x="1387221" y="1386154"/>
                    <a:pt x="1492758" y="1232992"/>
                  </a:cubicBezTo>
                  <a:lnTo>
                    <a:pt x="1618259" y="1319479"/>
                  </a:lnTo>
                  <a:cubicBezTo>
                    <a:pt x="1530324" y="1447114"/>
                    <a:pt x="1483919" y="1596390"/>
                    <a:pt x="1483919" y="1751152"/>
                  </a:cubicBezTo>
                  <a:cubicBezTo>
                    <a:pt x="1483919" y="2171319"/>
                    <a:pt x="1825752" y="2513152"/>
                    <a:pt x="2245919" y="2513152"/>
                  </a:cubicBezTo>
                  <a:cubicBezTo>
                    <a:pt x="2400757" y="2513152"/>
                    <a:pt x="2549957" y="2466746"/>
                    <a:pt x="2677516" y="2378888"/>
                  </a:cubicBezTo>
                  <a:lnTo>
                    <a:pt x="2764002" y="2504313"/>
                  </a:lnTo>
                  <a:cubicBezTo>
                    <a:pt x="2610917" y="2609850"/>
                    <a:pt x="2431694" y="2665552"/>
                    <a:pt x="2245919" y="2665552"/>
                  </a:cubicBezTo>
                  <a:cubicBezTo>
                    <a:pt x="2152802" y="2665552"/>
                    <a:pt x="2062962" y="2651379"/>
                    <a:pt x="1978228" y="2625471"/>
                  </a:cubicBezTo>
                  <a:lnTo>
                    <a:pt x="1865071" y="2908401"/>
                  </a:lnTo>
                  <a:cubicBezTo>
                    <a:pt x="1941042" y="2933243"/>
                    <a:pt x="2020214" y="2951531"/>
                    <a:pt x="2102358" y="2961132"/>
                  </a:cubicBezTo>
                  <a:lnTo>
                    <a:pt x="2084679" y="3112465"/>
                  </a:lnTo>
                  <a:cubicBezTo>
                    <a:pt x="1394612" y="3031541"/>
                    <a:pt x="874319" y="2446249"/>
                    <a:pt x="874319" y="1751152"/>
                  </a:cubicBezTo>
                  <a:cubicBezTo>
                    <a:pt x="874319" y="1020623"/>
                    <a:pt x="1448943" y="423291"/>
                    <a:pt x="2169719" y="383438"/>
                  </a:cubicBezTo>
                  <a:lnTo>
                    <a:pt x="2169719" y="155829"/>
                  </a:lnTo>
                  <a:cubicBezTo>
                    <a:pt x="1451076" y="191262"/>
                    <a:pt x="833171" y="714070"/>
                    <a:pt x="680390" y="1433627"/>
                  </a:cubicBezTo>
                  <a:cubicBezTo>
                    <a:pt x="639699" y="1624736"/>
                    <a:pt x="636270" y="1822323"/>
                    <a:pt x="669874" y="2020748"/>
                  </a:cubicBezTo>
                  <a:lnTo>
                    <a:pt x="674370" y="2047265"/>
                  </a:lnTo>
                  <a:lnTo>
                    <a:pt x="227000" y="2847365"/>
                  </a:lnTo>
                  <a:lnTo>
                    <a:pt x="721842" y="2989097"/>
                  </a:lnTo>
                  <a:lnTo>
                    <a:pt x="723062" y="3884752"/>
                  </a:lnTo>
                  <a:lnTo>
                    <a:pt x="1485138" y="3884752"/>
                  </a:lnTo>
                  <a:lnTo>
                    <a:pt x="1485138" y="4722952"/>
                  </a:lnTo>
                  <a:lnTo>
                    <a:pt x="1332738" y="4722952"/>
                  </a:lnTo>
                  <a:lnTo>
                    <a:pt x="1332738" y="4037152"/>
                  </a:lnTo>
                  <a:lnTo>
                    <a:pt x="570814" y="4037152"/>
                  </a:lnTo>
                  <a:lnTo>
                    <a:pt x="569595" y="3104007"/>
                  </a:lnTo>
                  <a:lnTo>
                    <a:pt x="0" y="2940939"/>
                  </a:lnTo>
                  <a:lnTo>
                    <a:pt x="515264" y="2019452"/>
                  </a:lnTo>
                  <a:cubicBezTo>
                    <a:pt x="483184" y="1810893"/>
                    <a:pt x="488518" y="1603324"/>
                    <a:pt x="531266" y="1401927"/>
                  </a:cubicBezTo>
                  <a:cubicBezTo>
                    <a:pt x="704545" y="586359"/>
                    <a:pt x="1424102" y="0"/>
                    <a:pt x="2247214" y="0"/>
                  </a:cubicBezTo>
                  <a:close/>
                </a:path>
              </a:pathLst>
            </a:custGeom>
            <a:solidFill>
              <a:schemeClr val="accent1"/>
            </a:solidFill>
            <a:ln w="9525" cap="flat">
              <a:noFill/>
              <a:prstDash val="solid"/>
              <a:miter/>
            </a:ln>
          </p:spPr>
          <p:txBody>
            <a:bodyPr rtlCol="0" anchor="ctr"/>
            <a:lstStyle/>
            <a:p>
              <a:endParaRPr lang="en-US" sz="1200"/>
            </a:p>
          </p:txBody>
        </p:sp>
        <p:sp>
          <p:nvSpPr>
            <p:cNvPr id="86" name="Freeform: Shape 44">
              <a:extLst>
                <a:ext uri="{FF2B5EF4-FFF2-40B4-BE49-F238E27FC236}">
                  <a16:creationId xmlns:a16="http://schemas.microsoft.com/office/drawing/2014/main" id="{112763B7-E7CE-D747-8AD9-70216B5E5923}"/>
                </a:ext>
              </a:extLst>
            </p:cNvPr>
            <p:cNvSpPr>
              <a:spLocks noChangeAspect="1"/>
            </p:cNvSpPr>
            <p:nvPr/>
          </p:nvSpPr>
          <p:spPr>
            <a:xfrm>
              <a:off x="6982867" y="4795291"/>
              <a:ext cx="311347" cy="324000"/>
            </a:xfrm>
            <a:custGeom>
              <a:avLst/>
              <a:gdLst>
                <a:gd name="connsiteX0" fmla="*/ 1676418 w 4686339"/>
                <a:gd name="connsiteY0" fmla="*/ 4057640 h 4876799"/>
                <a:gd name="connsiteX1" fmla="*/ 1743782 w 4686339"/>
                <a:gd name="connsiteY1" fmla="*/ 4085517 h 4876799"/>
                <a:gd name="connsiteX2" fmla="*/ 1743782 w 4686339"/>
                <a:gd name="connsiteY2" fmla="*/ 4220244 h 4876799"/>
                <a:gd name="connsiteX3" fmla="*/ 1115132 w 4686339"/>
                <a:gd name="connsiteY3" fmla="*/ 4848894 h 4876799"/>
                <a:gd name="connsiteX4" fmla="*/ 980405 w 4686339"/>
                <a:gd name="connsiteY4" fmla="*/ 4848894 h 4876799"/>
                <a:gd name="connsiteX5" fmla="*/ 980405 w 4686339"/>
                <a:gd name="connsiteY5" fmla="*/ 4714204 h 4876799"/>
                <a:gd name="connsiteX6" fmla="*/ 1609055 w 4686339"/>
                <a:gd name="connsiteY6" fmla="*/ 4085517 h 4876799"/>
                <a:gd name="connsiteX7" fmla="*/ 1676418 w 4686339"/>
                <a:gd name="connsiteY7" fmla="*/ 4057640 h 4876799"/>
                <a:gd name="connsiteX8" fmla="*/ 723918 w 4686339"/>
                <a:gd name="connsiteY8" fmla="*/ 4057640 h 4876799"/>
                <a:gd name="connsiteX9" fmla="*/ 791282 w 4686339"/>
                <a:gd name="connsiteY9" fmla="*/ 4085517 h 4876799"/>
                <a:gd name="connsiteX10" fmla="*/ 791282 w 4686339"/>
                <a:gd name="connsiteY10" fmla="*/ 4220244 h 4876799"/>
                <a:gd name="connsiteX11" fmla="*/ 162594 w 4686339"/>
                <a:gd name="connsiteY11" fmla="*/ 4848894 h 4876799"/>
                <a:gd name="connsiteX12" fmla="*/ 27905 w 4686339"/>
                <a:gd name="connsiteY12" fmla="*/ 4848894 h 4876799"/>
                <a:gd name="connsiteX13" fmla="*/ 27905 w 4686339"/>
                <a:gd name="connsiteY13" fmla="*/ 4714167 h 4876799"/>
                <a:gd name="connsiteX14" fmla="*/ 656555 w 4686339"/>
                <a:gd name="connsiteY14" fmla="*/ 4085517 h 4876799"/>
                <a:gd name="connsiteX15" fmla="*/ 723918 w 4686339"/>
                <a:gd name="connsiteY15" fmla="*/ 4057640 h 4876799"/>
                <a:gd name="connsiteX16" fmla="*/ 723918 w 4686339"/>
                <a:gd name="connsiteY16" fmla="*/ 3105112 h 4876799"/>
                <a:gd name="connsiteX17" fmla="*/ 791282 w 4686339"/>
                <a:gd name="connsiteY17" fmla="*/ 3133017 h 4876799"/>
                <a:gd name="connsiteX18" fmla="*/ 791282 w 4686339"/>
                <a:gd name="connsiteY18" fmla="*/ 3267744 h 4876799"/>
                <a:gd name="connsiteX19" fmla="*/ 162594 w 4686339"/>
                <a:gd name="connsiteY19" fmla="*/ 3896394 h 4876799"/>
                <a:gd name="connsiteX20" fmla="*/ 27905 w 4686339"/>
                <a:gd name="connsiteY20" fmla="*/ 3896394 h 4876799"/>
                <a:gd name="connsiteX21" fmla="*/ 27905 w 4686339"/>
                <a:gd name="connsiteY21" fmla="*/ 3761667 h 4876799"/>
                <a:gd name="connsiteX22" fmla="*/ 656555 w 4686339"/>
                <a:gd name="connsiteY22" fmla="*/ 3133017 h 4876799"/>
                <a:gd name="connsiteX23" fmla="*/ 723918 w 4686339"/>
                <a:gd name="connsiteY23" fmla="*/ 3105112 h 4876799"/>
                <a:gd name="connsiteX24" fmla="*/ 2254932 w 4686339"/>
                <a:gd name="connsiteY24" fmla="*/ 2409080 h 4876799"/>
                <a:gd name="connsiteX25" fmla="*/ 1764134 w 4686339"/>
                <a:gd name="connsiteY25" fmla="*/ 3145258 h 4876799"/>
                <a:gd name="connsiteX26" fmla="*/ 2535362 w 4686339"/>
                <a:gd name="connsiteY26" fmla="*/ 2759607 h 4876799"/>
                <a:gd name="connsiteX27" fmla="*/ 3716052 w 4686339"/>
                <a:gd name="connsiteY27" fmla="*/ 1956680 h 4876799"/>
                <a:gd name="connsiteX28" fmla="*/ 3796122 w 4686339"/>
                <a:gd name="connsiteY28" fmla="*/ 2065027 h 4876799"/>
                <a:gd name="connsiteX29" fmla="*/ 3610124 w 4686339"/>
                <a:gd name="connsiteY29" fmla="*/ 3305472 h 4876799"/>
                <a:gd name="connsiteX30" fmla="*/ 3501777 w 4686339"/>
                <a:gd name="connsiteY30" fmla="*/ 3385541 h 4876799"/>
                <a:gd name="connsiteX31" fmla="*/ 3421708 w 4686339"/>
                <a:gd name="connsiteY31" fmla="*/ 3277194 h 4876799"/>
                <a:gd name="connsiteX32" fmla="*/ 3607743 w 4686339"/>
                <a:gd name="connsiteY32" fmla="*/ 2036749 h 4876799"/>
                <a:gd name="connsiteX33" fmla="*/ 3716052 w 4686339"/>
                <a:gd name="connsiteY33" fmla="*/ 1956680 h 4876799"/>
                <a:gd name="connsiteX34" fmla="*/ 3771937 w 4686339"/>
                <a:gd name="connsiteY34" fmla="*/ 1581112 h 4876799"/>
                <a:gd name="connsiteX35" fmla="*/ 3867187 w 4686339"/>
                <a:gd name="connsiteY35" fmla="*/ 1676362 h 4876799"/>
                <a:gd name="connsiteX36" fmla="*/ 3771937 w 4686339"/>
                <a:gd name="connsiteY36" fmla="*/ 1771612 h 4876799"/>
                <a:gd name="connsiteX37" fmla="*/ 3676687 w 4686339"/>
                <a:gd name="connsiteY37" fmla="*/ 1676362 h 4876799"/>
                <a:gd name="connsiteX38" fmla="*/ 3771937 w 4686339"/>
                <a:gd name="connsiteY38" fmla="*/ 1581112 h 4876799"/>
                <a:gd name="connsiteX39" fmla="*/ 3596506 w 4686339"/>
                <a:gd name="connsiteY39" fmla="*/ 879573 h 4876799"/>
                <a:gd name="connsiteX40" fmla="*/ 1764730 w 4686339"/>
                <a:gd name="connsiteY40" fmla="*/ 2112763 h 4876799"/>
                <a:gd name="connsiteX41" fmla="*/ 1639602 w 4686339"/>
                <a:gd name="connsiteY41" fmla="*/ 2988654 h 4876799"/>
                <a:gd name="connsiteX42" fmla="*/ 2168686 w 4686339"/>
                <a:gd name="connsiteY42" fmla="*/ 2195065 h 4876799"/>
                <a:gd name="connsiteX43" fmla="*/ 2169691 w 4686339"/>
                <a:gd name="connsiteY43" fmla="*/ 2193688 h 4876799"/>
                <a:gd name="connsiteX44" fmla="*/ 2173151 w 4686339"/>
                <a:gd name="connsiteY44" fmla="*/ 2189037 h 4876799"/>
                <a:gd name="connsiteX45" fmla="*/ 2175718 w 4686339"/>
                <a:gd name="connsiteY45" fmla="*/ 2185875 h 4876799"/>
                <a:gd name="connsiteX46" fmla="*/ 2178881 w 4686339"/>
                <a:gd name="connsiteY46" fmla="*/ 2182377 h 4876799"/>
                <a:gd name="connsiteX47" fmla="*/ 2182453 w 4686339"/>
                <a:gd name="connsiteY47" fmla="*/ 2178768 h 4876799"/>
                <a:gd name="connsiteX48" fmla="*/ 2183495 w 4686339"/>
                <a:gd name="connsiteY48" fmla="*/ 2177727 h 4876799"/>
                <a:gd name="connsiteX49" fmla="*/ 3994733 w 4686339"/>
                <a:gd name="connsiteY49" fmla="*/ 381855 h 4876799"/>
                <a:gd name="connsiteX50" fmla="*/ 445219 w 4686339"/>
                <a:gd name="connsiteY50" fmla="*/ 1493936 h 4876799"/>
                <a:gd name="connsiteX51" fmla="*/ 1663936 w 4686339"/>
                <a:gd name="connsiteY51" fmla="*/ 1950950 h 4876799"/>
                <a:gd name="connsiteX52" fmla="*/ 4439729 w 4686339"/>
                <a:gd name="connsiteY52" fmla="*/ 363586 h 4876799"/>
                <a:gd name="connsiteX53" fmla="*/ 2377864 w 4686339"/>
                <a:gd name="connsiteY53" fmla="*/ 2257833 h 4876799"/>
                <a:gd name="connsiteX54" fmla="*/ 3718917 w 4686339"/>
                <a:gd name="connsiteY54" fmla="*/ 3934159 h 4876799"/>
                <a:gd name="connsiteX55" fmla="*/ 4603515 w 4686339"/>
                <a:gd name="connsiteY55" fmla="*/ 743 h 4876799"/>
                <a:gd name="connsiteX56" fmla="*/ 4663716 w 4686339"/>
                <a:gd name="connsiteY56" fmla="*/ 33522 h 4876799"/>
                <a:gd name="connsiteX57" fmla="*/ 4663716 w 4686339"/>
                <a:gd name="connsiteY57" fmla="*/ 33560 h 4876799"/>
                <a:gd name="connsiteX58" fmla="*/ 4663790 w 4686339"/>
                <a:gd name="connsiteY58" fmla="*/ 33597 h 4876799"/>
                <a:gd name="connsiteX59" fmla="*/ 4684291 w 4686339"/>
                <a:gd name="connsiteY59" fmla="*/ 114894 h 4876799"/>
                <a:gd name="connsiteX60" fmla="*/ 3865327 w 4686339"/>
                <a:gd name="connsiteY60" fmla="*/ 4171726 h 4876799"/>
                <a:gd name="connsiteX61" fmla="*/ 3697560 w 4686339"/>
                <a:gd name="connsiteY61" fmla="*/ 4212393 h 4876799"/>
                <a:gd name="connsiteX62" fmla="*/ 2657066 w 4686339"/>
                <a:gd name="connsiteY62" fmla="*/ 2911747 h 4876799"/>
                <a:gd name="connsiteX63" fmla="*/ 1528539 w 4686339"/>
                <a:gd name="connsiteY63" fmla="*/ 3476066 h 4876799"/>
                <a:gd name="connsiteX64" fmla="*/ 1391543 w 4686339"/>
                <a:gd name="connsiteY64" fmla="*/ 3378770 h 4876799"/>
                <a:gd name="connsiteX65" fmla="*/ 1391617 w 4686339"/>
                <a:gd name="connsiteY65" fmla="*/ 3377393 h 4876799"/>
                <a:gd name="connsiteX66" fmla="*/ 1571290 w 4686339"/>
                <a:gd name="connsiteY66" fmla="*/ 2119684 h 4876799"/>
                <a:gd name="connsiteX67" fmla="*/ 118951 w 4686339"/>
                <a:gd name="connsiteY67" fmla="*/ 1575047 h 4876799"/>
                <a:gd name="connsiteX68" fmla="*/ 123937 w 4686339"/>
                <a:gd name="connsiteY68" fmla="*/ 1394965 h 4876799"/>
                <a:gd name="connsiteX69" fmla="*/ 4560838 w 4686339"/>
                <a:gd name="connsiteY69" fmla="*/ 4873 h 4876799"/>
                <a:gd name="connsiteX70" fmla="*/ 4603515 w 4686339"/>
                <a:gd name="connsiteY70" fmla="*/ 743 h 4876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686339" h="4876799">
                  <a:moveTo>
                    <a:pt x="1676418" y="4057640"/>
                  </a:moveTo>
                  <a:cubicBezTo>
                    <a:pt x="1700799" y="4057640"/>
                    <a:pt x="1725179" y="4066932"/>
                    <a:pt x="1743782" y="4085517"/>
                  </a:cubicBezTo>
                  <a:cubicBezTo>
                    <a:pt x="1780989" y="4122724"/>
                    <a:pt x="1780989" y="4183037"/>
                    <a:pt x="1743782" y="4220244"/>
                  </a:cubicBezTo>
                  <a:lnTo>
                    <a:pt x="1115132" y="4848894"/>
                  </a:lnTo>
                  <a:cubicBezTo>
                    <a:pt x="1077925" y="4886101"/>
                    <a:pt x="1017612" y="4886101"/>
                    <a:pt x="980405" y="4848894"/>
                  </a:cubicBezTo>
                  <a:cubicBezTo>
                    <a:pt x="943198" y="4811687"/>
                    <a:pt x="943198" y="4751374"/>
                    <a:pt x="980405" y="4714204"/>
                  </a:cubicBezTo>
                  <a:lnTo>
                    <a:pt x="1609055" y="4085517"/>
                  </a:lnTo>
                  <a:cubicBezTo>
                    <a:pt x="1627658" y="4066932"/>
                    <a:pt x="1652038" y="4057640"/>
                    <a:pt x="1676418" y="4057640"/>
                  </a:cubicBezTo>
                  <a:close/>
                  <a:moveTo>
                    <a:pt x="723918" y="4057640"/>
                  </a:moveTo>
                  <a:cubicBezTo>
                    <a:pt x="748298" y="4057640"/>
                    <a:pt x="772678" y="4066932"/>
                    <a:pt x="791282" y="4085517"/>
                  </a:cubicBezTo>
                  <a:cubicBezTo>
                    <a:pt x="828452" y="4122724"/>
                    <a:pt x="828452" y="4183037"/>
                    <a:pt x="791282" y="4220244"/>
                  </a:cubicBezTo>
                  <a:lnTo>
                    <a:pt x="162594" y="4848894"/>
                  </a:lnTo>
                  <a:cubicBezTo>
                    <a:pt x="125387" y="4886064"/>
                    <a:pt x="65112" y="4886101"/>
                    <a:pt x="27905" y="4848894"/>
                  </a:cubicBezTo>
                  <a:cubicBezTo>
                    <a:pt x="-9302" y="4811687"/>
                    <a:pt x="-9302" y="4751374"/>
                    <a:pt x="27905" y="4714167"/>
                  </a:cubicBezTo>
                  <a:lnTo>
                    <a:pt x="656555" y="4085517"/>
                  </a:lnTo>
                  <a:cubicBezTo>
                    <a:pt x="675158" y="4066932"/>
                    <a:pt x="699538" y="4057640"/>
                    <a:pt x="723918" y="4057640"/>
                  </a:cubicBezTo>
                  <a:close/>
                  <a:moveTo>
                    <a:pt x="723918" y="3105112"/>
                  </a:moveTo>
                  <a:cubicBezTo>
                    <a:pt x="748298" y="3105112"/>
                    <a:pt x="772678" y="3114414"/>
                    <a:pt x="791282" y="3133017"/>
                  </a:cubicBezTo>
                  <a:cubicBezTo>
                    <a:pt x="828452" y="3170224"/>
                    <a:pt x="828452" y="3230537"/>
                    <a:pt x="791282" y="3267744"/>
                  </a:cubicBezTo>
                  <a:lnTo>
                    <a:pt x="162594" y="3896394"/>
                  </a:lnTo>
                  <a:cubicBezTo>
                    <a:pt x="125387" y="3933564"/>
                    <a:pt x="65112" y="3933564"/>
                    <a:pt x="27905" y="3896394"/>
                  </a:cubicBezTo>
                  <a:cubicBezTo>
                    <a:pt x="-9302" y="3859187"/>
                    <a:pt x="-9302" y="3798874"/>
                    <a:pt x="27905" y="3761667"/>
                  </a:cubicBezTo>
                  <a:lnTo>
                    <a:pt x="656555" y="3133017"/>
                  </a:lnTo>
                  <a:cubicBezTo>
                    <a:pt x="675158" y="3114414"/>
                    <a:pt x="699538" y="3105112"/>
                    <a:pt x="723918" y="3105112"/>
                  </a:cubicBezTo>
                  <a:close/>
                  <a:moveTo>
                    <a:pt x="2254932" y="2409080"/>
                  </a:moveTo>
                  <a:lnTo>
                    <a:pt x="1764134" y="3145258"/>
                  </a:lnTo>
                  <a:lnTo>
                    <a:pt x="2535362" y="2759607"/>
                  </a:lnTo>
                  <a:close/>
                  <a:moveTo>
                    <a:pt x="3716052" y="1956680"/>
                  </a:moveTo>
                  <a:cubicBezTo>
                    <a:pt x="3768105" y="1964493"/>
                    <a:pt x="3803935" y="2013011"/>
                    <a:pt x="3796122" y="2065027"/>
                  </a:cubicBezTo>
                  <a:lnTo>
                    <a:pt x="3610124" y="3305472"/>
                  </a:lnTo>
                  <a:cubicBezTo>
                    <a:pt x="3602310" y="3357524"/>
                    <a:pt x="3553793" y="3393318"/>
                    <a:pt x="3501777" y="3385541"/>
                  </a:cubicBezTo>
                  <a:cubicBezTo>
                    <a:pt x="3449762" y="3377728"/>
                    <a:pt x="3413894" y="3329247"/>
                    <a:pt x="3421708" y="3277194"/>
                  </a:cubicBezTo>
                  <a:lnTo>
                    <a:pt x="3607743" y="2036749"/>
                  </a:lnTo>
                  <a:cubicBezTo>
                    <a:pt x="3615556" y="1984734"/>
                    <a:pt x="3664000" y="1948941"/>
                    <a:pt x="3716052" y="1956680"/>
                  </a:cubicBezTo>
                  <a:close/>
                  <a:moveTo>
                    <a:pt x="3771937" y="1581112"/>
                  </a:moveTo>
                  <a:cubicBezTo>
                    <a:pt x="3824510" y="1581112"/>
                    <a:pt x="3867187" y="1623788"/>
                    <a:pt x="3867187" y="1676362"/>
                  </a:cubicBezTo>
                  <a:cubicBezTo>
                    <a:pt x="3867187" y="1728935"/>
                    <a:pt x="3824510" y="1771612"/>
                    <a:pt x="3771937" y="1771612"/>
                  </a:cubicBezTo>
                  <a:cubicBezTo>
                    <a:pt x="3719363" y="1771612"/>
                    <a:pt x="3676687" y="1728935"/>
                    <a:pt x="3676687" y="1676362"/>
                  </a:cubicBezTo>
                  <a:cubicBezTo>
                    <a:pt x="3676687" y="1623788"/>
                    <a:pt x="3719363" y="1581112"/>
                    <a:pt x="3771937" y="1581112"/>
                  </a:cubicBezTo>
                  <a:close/>
                  <a:moveTo>
                    <a:pt x="3596506" y="879573"/>
                  </a:moveTo>
                  <a:lnTo>
                    <a:pt x="1764730" y="2112763"/>
                  </a:lnTo>
                  <a:lnTo>
                    <a:pt x="1639602" y="2988654"/>
                  </a:lnTo>
                  <a:lnTo>
                    <a:pt x="2168686" y="2195065"/>
                  </a:lnTo>
                  <a:cubicBezTo>
                    <a:pt x="2168984" y="2194581"/>
                    <a:pt x="2169356" y="2194172"/>
                    <a:pt x="2169691" y="2193688"/>
                  </a:cubicBezTo>
                  <a:cubicBezTo>
                    <a:pt x="2170770" y="2192088"/>
                    <a:pt x="2171923" y="2190563"/>
                    <a:pt x="2173151" y="2189037"/>
                  </a:cubicBezTo>
                  <a:cubicBezTo>
                    <a:pt x="2173970" y="2187958"/>
                    <a:pt x="2174826" y="2186917"/>
                    <a:pt x="2175718" y="2185875"/>
                  </a:cubicBezTo>
                  <a:cubicBezTo>
                    <a:pt x="2176723" y="2184684"/>
                    <a:pt x="2177802" y="2183531"/>
                    <a:pt x="2178881" y="2182377"/>
                  </a:cubicBezTo>
                  <a:cubicBezTo>
                    <a:pt x="2180072" y="2181150"/>
                    <a:pt x="2181225" y="2179922"/>
                    <a:pt x="2182453" y="2178768"/>
                  </a:cubicBezTo>
                  <a:cubicBezTo>
                    <a:pt x="2182825" y="2178433"/>
                    <a:pt x="2183123" y="2178061"/>
                    <a:pt x="2183495" y="2177727"/>
                  </a:cubicBezTo>
                  <a:close/>
                  <a:moveTo>
                    <a:pt x="3994733" y="381855"/>
                  </a:moveTo>
                  <a:lnTo>
                    <a:pt x="445219" y="1493936"/>
                  </a:lnTo>
                  <a:lnTo>
                    <a:pt x="1663936" y="1950950"/>
                  </a:lnTo>
                  <a:close/>
                  <a:moveTo>
                    <a:pt x="4439729" y="363586"/>
                  </a:moveTo>
                  <a:lnTo>
                    <a:pt x="2377864" y="2257833"/>
                  </a:lnTo>
                  <a:cubicBezTo>
                    <a:pt x="2435424" y="2329792"/>
                    <a:pt x="3657749" y="3857661"/>
                    <a:pt x="3718917" y="3934159"/>
                  </a:cubicBezTo>
                  <a:close/>
                  <a:moveTo>
                    <a:pt x="4603515" y="743"/>
                  </a:moveTo>
                  <a:cubicBezTo>
                    <a:pt x="4604482" y="1710"/>
                    <a:pt x="4638378" y="3720"/>
                    <a:pt x="4663716" y="33522"/>
                  </a:cubicBezTo>
                  <a:lnTo>
                    <a:pt x="4663716" y="33560"/>
                  </a:lnTo>
                  <a:cubicBezTo>
                    <a:pt x="4663753" y="33597"/>
                    <a:pt x="4663753" y="33597"/>
                    <a:pt x="4663790" y="33597"/>
                  </a:cubicBezTo>
                  <a:cubicBezTo>
                    <a:pt x="4682914" y="56182"/>
                    <a:pt x="4690319" y="86170"/>
                    <a:pt x="4684291" y="114894"/>
                  </a:cubicBezTo>
                  <a:lnTo>
                    <a:pt x="3865327" y="4171726"/>
                  </a:lnTo>
                  <a:cubicBezTo>
                    <a:pt x="3849254" y="4251200"/>
                    <a:pt x="3747827" y="4275236"/>
                    <a:pt x="3697560" y="4212393"/>
                  </a:cubicBezTo>
                  <a:lnTo>
                    <a:pt x="2657066" y="2911747"/>
                  </a:lnTo>
                  <a:lnTo>
                    <a:pt x="1528539" y="3476066"/>
                  </a:lnTo>
                  <a:cubicBezTo>
                    <a:pt x="1460041" y="3510296"/>
                    <a:pt x="1381981" y="3453816"/>
                    <a:pt x="1391543" y="3378770"/>
                  </a:cubicBezTo>
                  <a:cubicBezTo>
                    <a:pt x="1391580" y="3378323"/>
                    <a:pt x="1391543" y="3377877"/>
                    <a:pt x="1391617" y="3377393"/>
                  </a:cubicBezTo>
                  <a:lnTo>
                    <a:pt x="1571290" y="2119684"/>
                  </a:lnTo>
                  <a:lnTo>
                    <a:pt x="118951" y="1575047"/>
                  </a:lnTo>
                  <a:cubicBezTo>
                    <a:pt x="34268" y="1543272"/>
                    <a:pt x="37765" y="1421977"/>
                    <a:pt x="123937" y="1394965"/>
                  </a:cubicBezTo>
                  <a:lnTo>
                    <a:pt x="4560838" y="4873"/>
                  </a:lnTo>
                  <a:cubicBezTo>
                    <a:pt x="4576167" y="-299"/>
                    <a:pt x="4589190" y="-745"/>
                    <a:pt x="4603515" y="743"/>
                  </a:cubicBezTo>
                  <a:close/>
                </a:path>
              </a:pathLst>
            </a:custGeom>
            <a:solidFill>
              <a:schemeClr val="accent3"/>
            </a:solidFill>
            <a:ln w="9525" cap="flat">
              <a:noFill/>
              <a:prstDash val="solid"/>
              <a:miter/>
            </a:ln>
          </p:spPr>
          <p:txBody>
            <a:bodyPr rtlCol="0" anchor="ctr"/>
            <a:lstStyle/>
            <a:p>
              <a:endParaRPr lang="en-US" sz="1200">
                <a:solidFill>
                  <a:schemeClr val="tx2"/>
                </a:solidFill>
              </a:endParaRPr>
            </a:p>
          </p:txBody>
        </p:sp>
        <p:sp>
          <p:nvSpPr>
            <p:cNvPr id="87" name="Rectangle 86">
              <a:extLst>
                <a:ext uri="{FF2B5EF4-FFF2-40B4-BE49-F238E27FC236}">
                  <a16:creationId xmlns:a16="http://schemas.microsoft.com/office/drawing/2014/main" id="{610D9D17-0B15-E245-9414-C595931AA654}"/>
                </a:ext>
              </a:extLst>
            </p:cNvPr>
            <p:cNvSpPr/>
            <p:nvPr/>
          </p:nvSpPr>
          <p:spPr>
            <a:xfrm>
              <a:off x="6628135" y="5184925"/>
              <a:ext cx="1020812" cy="538868"/>
            </a:xfrm>
            <a:prstGeom prst="rect">
              <a:avLst/>
            </a:prstGeom>
          </p:spPr>
          <p:txBody>
            <a:bodyPr wrap="square">
              <a:spAutoFit/>
            </a:bodyPr>
            <a:lstStyle/>
            <a:p>
              <a:pPr algn="ctr">
                <a:lnSpc>
                  <a:spcPct val="150000"/>
                </a:lnSpc>
              </a:pPr>
              <a:r>
                <a:rPr lang="en-US" sz="900" b="1" dirty="0">
                  <a:solidFill>
                    <a:schemeClr val="tx1">
                      <a:lumMod val="95000"/>
                      <a:lumOff val="5000"/>
                    </a:schemeClr>
                  </a:solidFill>
                  <a:latin typeface="Source Sans Pro Light" panose="020B0403030403020204" pitchFamily="34" charset="0"/>
                  <a:ea typeface="Roboto Light" panose="02000000000000000000" pitchFamily="2" charset="0"/>
                  <a:cs typeface="Roboto Light" panose="02000000000000000000" pitchFamily="2" charset="0"/>
                </a:rPr>
                <a:t>My Students Only</a:t>
              </a:r>
            </a:p>
          </p:txBody>
        </p:sp>
        <p:sp>
          <p:nvSpPr>
            <p:cNvPr id="88" name="Freeform: Shape 84">
              <a:extLst>
                <a:ext uri="{FF2B5EF4-FFF2-40B4-BE49-F238E27FC236}">
                  <a16:creationId xmlns:a16="http://schemas.microsoft.com/office/drawing/2014/main" id="{369E0351-5FB5-0F49-9D4E-5762CB49E083}"/>
                </a:ext>
              </a:extLst>
            </p:cNvPr>
            <p:cNvSpPr>
              <a:spLocks noChangeAspect="1"/>
            </p:cNvSpPr>
            <p:nvPr/>
          </p:nvSpPr>
          <p:spPr>
            <a:xfrm>
              <a:off x="10350582" y="4798341"/>
              <a:ext cx="351574" cy="360000"/>
            </a:xfrm>
            <a:custGeom>
              <a:avLst/>
              <a:gdLst>
                <a:gd name="connsiteX0" fmla="*/ 2381326 w 4762649"/>
                <a:gd name="connsiteY0" fmla="*/ 3238431 h 4876797"/>
                <a:gd name="connsiteX1" fmla="*/ 2476576 w 4762649"/>
                <a:gd name="connsiteY1" fmla="*/ 3333681 h 4876797"/>
                <a:gd name="connsiteX2" fmla="*/ 2381326 w 4762649"/>
                <a:gd name="connsiteY2" fmla="*/ 3428931 h 4876797"/>
                <a:gd name="connsiteX3" fmla="*/ 2286076 w 4762649"/>
                <a:gd name="connsiteY3" fmla="*/ 3333681 h 4876797"/>
                <a:gd name="connsiteX4" fmla="*/ 2381326 w 4762649"/>
                <a:gd name="connsiteY4" fmla="*/ 3238431 h 4876797"/>
                <a:gd name="connsiteX5" fmla="*/ 2381326 w 4762649"/>
                <a:gd name="connsiteY5" fmla="*/ 2920924 h 4876797"/>
                <a:gd name="connsiteX6" fmla="*/ 1885997 w 4762649"/>
                <a:gd name="connsiteY6" fmla="*/ 3581349 h 4876797"/>
                <a:gd name="connsiteX7" fmla="*/ 1771116 w 4762649"/>
                <a:gd name="connsiteY7" fmla="*/ 3611239 h 4876797"/>
                <a:gd name="connsiteX8" fmla="*/ 762019 w 4762649"/>
                <a:gd name="connsiteY8" fmla="*/ 3162745 h 4876797"/>
                <a:gd name="connsiteX9" fmla="*/ 762019 w 4762649"/>
                <a:gd name="connsiteY9" fmla="*/ 3957606 h 4876797"/>
                <a:gd name="connsiteX10" fmla="*/ 2286076 w 4762649"/>
                <a:gd name="connsiteY10" fmla="*/ 4634957 h 4876797"/>
                <a:gd name="connsiteX11" fmla="*/ 2286076 w 4762649"/>
                <a:gd name="connsiteY11" fmla="*/ 3714699 h 4876797"/>
                <a:gd name="connsiteX12" fmla="*/ 2381326 w 4762649"/>
                <a:gd name="connsiteY12" fmla="*/ 3619449 h 4876797"/>
                <a:gd name="connsiteX13" fmla="*/ 2476576 w 4762649"/>
                <a:gd name="connsiteY13" fmla="*/ 3714699 h 4876797"/>
                <a:gd name="connsiteX14" fmla="*/ 2476576 w 4762649"/>
                <a:gd name="connsiteY14" fmla="*/ 4634957 h 4876797"/>
                <a:gd name="connsiteX15" fmla="*/ 4000623 w 4762649"/>
                <a:gd name="connsiteY15" fmla="*/ 3957606 h 4876797"/>
                <a:gd name="connsiteX16" fmla="*/ 4000623 w 4762649"/>
                <a:gd name="connsiteY16" fmla="*/ 3162745 h 4876797"/>
                <a:gd name="connsiteX17" fmla="*/ 2991526 w 4762649"/>
                <a:gd name="connsiteY17" fmla="*/ 3611229 h 4876797"/>
                <a:gd name="connsiteX18" fmla="*/ 2952883 w 4762649"/>
                <a:gd name="connsiteY18" fmla="*/ 3619449 h 4876797"/>
                <a:gd name="connsiteX19" fmla="*/ 2876645 w 4762649"/>
                <a:gd name="connsiteY19" fmla="*/ 3581340 h 4876797"/>
                <a:gd name="connsiteX20" fmla="*/ 697439 w 4762649"/>
                <a:gd name="connsiteY20" fmla="*/ 2118014 h 4876797"/>
                <a:gd name="connsiteX21" fmla="*/ 243192 w 4762649"/>
                <a:gd name="connsiteY21" fmla="*/ 2723699 h 4876797"/>
                <a:gd name="connsiteX22" fmla="*/ 1779146 w 4762649"/>
                <a:gd name="connsiteY22" fmla="*/ 3406337 h 4876797"/>
                <a:gd name="connsiteX23" fmla="*/ 2233393 w 4762649"/>
                <a:gd name="connsiteY23" fmla="*/ 2800661 h 4876797"/>
                <a:gd name="connsiteX24" fmla="*/ 4065222 w 4762649"/>
                <a:gd name="connsiteY24" fmla="*/ 2118005 h 4876797"/>
                <a:gd name="connsiteX25" fmla="*/ 2529268 w 4762649"/>
                <a:gd name="connsiteY25" fmla="*/ 2800652 h 4876797"/>
                <a:gd name="connsiteX26" fmla="*/ 2983515 w 4762649"/>
                <a:gd name="connsiteY26" fmla="*/ 3406327 h 4876797"/>
                <a:gd name="connsiteX27" fmla="*/ 4519469 w 4762649"/>
                <a:gd name="connsiteY27" fmla="*/ 2723680 h 4876797"/>
                <a:gd name="connsiteX28" fmla="*/ 2571826 w 4762649"/>
                <a:gd name="connsiteY28" fmla="*/ 2000142 h 4876797"/>
                <a:gd name="connsiteX29" fmla="*/ 2571825 w 4762649"/>
                <a:gd name="connsiteY29" fmla="*/ 2000152 h 4876797"/>
                <a:gd name="connsiteX30" fmla="*/ 2190816 w 4762649"/>
                <a:gd name="connsiteY30" fmla="*/ 2000152 h 4876797"/>
                <a:gd name="connsiteX31" fmla="*/ 2246642 w 4762649"/>
                <a:gd name="connsiteY31" fmla="*/ 2134826 h 4876797"/>
                <a:gd name="connsiteX32" fmla="*/ 2381316 w 4762649"/>
                <a:gd name="connsiteY32" fmla="*/ 2190652 h 4876797"/>
                <a:gd name="connsiteX33" fmla="*/ 2567949 w 4762649"/>
                <a:gd name="connsiteY33" fmla="*/ 2038486 h 4876797"/>
                <a:gd name="connsiteX34" fmla="*/ 2571825 w 4762649"/>
                <a:gd name="connsiteY34" fmla="*/ 2000152 h 4876797"/>
                <a:gd name="connsiteX35" fmla="*/ 2571826 w 4762649"/>
                <a:gd name="connsiteY35" fmla="*/ 2000152 h 4876797"/>
                <a:gd name="connsiteX36" fmla="*/ 2095566 w 4762649"/>
                <a:gd name="connsiteY36" fmla="*/ 1619142 h 4876797"/>
                <a:gd name="connsiteX37" fmla="*/ 2095566 w 4762649"/>
                <a:gd name="connsiteY37" fmla="*/ 1714392 h 4876797"/>
                <a:gd name="connsiteX38" fmla="*/ 2149554 w 4762649"/>
                <a:gd name="connsiteY38" fmla="*/ 1800317 h 4876797"/>
                <a:gd name="connsiteX39" fmla="*/ 2190816 w 4762649"/>
                <a:gd name="connsiteY39" fmla="*/ 1809642 h 4876797"/>
                <a:gd name="connsiteX40" fmla="*/ 2571835 w 4762649"/>
                <a:gd name="connsiteY40" fmla="*/ 1809642 h 4876797"/>
                <a:gd name="connsiteX41" fmla="*/ 2608831 w 4762649"/>
                <a:gd name="connsiteY41" fmla="*/ 1802213 h 4876797"/>
                <a:gd name="connsiteX42" fmla="*/ 2667085 w 4762649"/>
                <a:gd name="connsiteY42" fmla="*/ 1714392 h 4876797"/>
                <a:gd name="connsiteX43" fmla="*/ 2667085 w 4762649"/>
                <a:gd name="connsiteY43" fmla="*/ 1619142 h 4876797"/>
                <a:gd name="connsiteX44" fmla="*/ 2875769 w 4762649"/>
                <a:gd name="connsiteY44" fmla="*/ 1562106 h 4876797"/>
                <a:gd name="connsiteX45" fmla="*/ 2867358 w 4762649"/>
                <a:gd name="connsiteY45" fmla="*/ 1575565 h 4876797"/>
                <a:gd name="connsiteX46" fmla="*/ 2857576 w 4762649"/>
                <a:gd name="connsiteY46" fmla="*/ 1617513 h 4876797"/>
                <a:gd name="connsiteX47" fmla="*/ 2857576 w 4762649"/>
                <a:gd name="connsiteY47" fmla="*/ 1714383 h 4876797"/>
                <a:gd name="connsiteX48" fmla="*/ 2762326 w 4762649"/>
                <a:gd name="connsiteY48" fmla="*/ 1927257 h 4876797"/>
                <a:gd name="connsiteX49" fmla="*/ 2762326 w 4762649"/>
                <a:gd name="connsiteY49" fmla="*/ 2000142 h 4876797"/>
                <a:gd name="connsiteX50" fmla="*/ 2381316 w 4762649"/>
                <a:gd name="connsiteY50" fmla="*/ 2381152 h 4876797"/>
                <a:gd name="connsiteX51" fmla="*/ 2111930 w 4762649"/>
                <a:gd name="connsiteY51" fmla="*/ 2269528 h 4876797"/>
                <a:gd name="connsiteX52" fmla="*/ 2000307 w 4762649"/>
                <a:gd name="connsiteY52" fmla="*/ 2000142 h 4876797"/>
                <a:gd name="connsiteX53" fmla="*/ 2000307 w 4762649"/>
                <a:gd name="connsiteY53" fmla="*/ 1927219 h 4876797"/>
                <a:gd name="connsiteX54" fmla="*/ 1905057 w 4762649"/>
                <a:gd name="connsiteY54" fmla="*/ 1714383 h 4876797"/>
                <a:gd name="connsiteX55" fmla="*/ 1905057 w 4762649"/>
                <a:gd name="connsiteY55" fmla="*/ 1617513 h 4876797"/>
                <a:gd name="connsiteX56" fmla="*/ 1895208 w 4762649"/>
                <a:gd name="connsiteY56" fmla="*/ 1575622 h 4876797"/>
                <a:gd name="connsiteX57" fmla="*/ 1886797 w 4762649"/>
                <a:gd name="connsiteY57" fmla="*/ 1562135 h 4876797"/>
                <a:gd name="connsiteX58" fmla="*/ 901303 w 4762649"/>
                <a:gd name="connsiteY58" fmla="*/ 2000142 h 4876797"/>
                <a:gd name="connsiteX59" fmla="*/ 2381326 w 4762649"/>
                <a:gd name="connsiteY59" fmla="*/ 2657929 h 4876797"/>
                <a:gd name="connsiteX60" fmla="*/ 3861330 w 4762649"/>
                <a:gd name="connsiteY60" fmla="*/ 2000142 h 4876797"/>
                <a:gd name="connsiteX61" fmla="*/ 3497753 w 4762649"/>
                <a:gd name="connsiteY61" fmla="*/ 1012853 h 4876797"/>
                <a:gd name="connsiteX62" fmla="*/ 3534670 w 4762649"/>
                <a:gd name="connsiteY62" fmla="*/ 1021058 h 4876797"/>
                <a:gd name="connsiteX63" fmla="*/ 3944064 w 4762649"/>
                <a:gd name="connsiteY63" fmla="*/ 1203005 h 4876797"/>
                <a:gd name="connsiteX64" fmla="*/ 3992422 w 4762649"/>
                <a:gd name="connsiteY64" fmla="*/ 1328735 h 4876797"/>
                <a:gd name="connsiteX65" fmla="*/ 3905326 w 4762649"/>
                <a:gd name="connsiteY65" fmla="*/ 1385323 h 4876797"/>
                <a:gd name="connsiteX66" fmla="*/ 3866692 w 4762649"/>
                <a:gd name="connsiteY66" fmla="*/ 1377093 h 4876797"/>
                <a:gd name="connsiteX67" fmla="*/ 3457298 w 4762649"/>
                <a:gd name="connsiteY67" fmla="*/ 1195147 h 4876797"/>
                <a:gd name="connsiteX68" fmla="*/ 3408949 w 4762649"/>
                <a:gd name="connsiteY68" fmla="*/ 1069417 h 4876797"/>
                <a:gd name="connsiteX69" fmla="*/ 3497753 w 4762649"/>
                <a:gd name="connsiteY69" fmla="*/ 1012853 h 4876797"/>
                <a:gd name="connsiteX70" fmla="*/ 1264905 w 4762649"/>
                <a:gd name="connsiteY70" fmla="*/ 1012839 h 4876797"/>
                <a:gd name="connsiteX71" fmla="*/ 1353722 w 4762649"/>
                <a:gd name="connsiteY71" fmla="*/ 1069407 h 4876797"/>
                <a:gd name="connsiteX72" fmla="*/ 1305363 w 4762649"/>
                <a:gd name="connsiteY72" fmla="*/ 1195137 h 4876797"/>
                <a:gd name="connsiteX73" fmla="*/ 895969 w 4762649"/>
                <a:gd name="connsiteY73" fmla="*/ 1377083 h 4876797"/>
                <a:gd name="connsiteX74" fmla="*/ 857336 w 4762649"/>
                <a:gd name="connsiteY74" fmla="*/ 1385313 h 4876797"/>
                <a:gd name="connsiteX75" fmla="*/ 770249 w 4762649"/>
                <a:gd name="connsiteY75" fmla="*/ 1328725 h 4876797"/>
                <a:gd name="connsiteX76" fmla="*/ 818607 w 4762649"/>
                <a:gd name="connsiteY76" fmla="*/ 1202995 h 4876797"/>
                <a:gd name="connsiteX77" fmla="*/ 1228001 w 4762649"/>
                <a:gd name="connsiteY77" fmla="*/ 1021048 h 4876797"/>
                <a:gd name="connsiteX78" fmla="*/ 1264905 w 4762649"/>
                <a:gd name="connsiteY78" fmla="*/ 1012839 h 4876797"/>
                <a:gd name="connsiteX79" fmla="*/ 859047 w 4762649"/>
                <a:gd name="connsiteY79" fmla="*/ 203200 h 4876797"/>
                <a:gd name="connsiteX80" fmla="*/ 895969 w 4762649"/>
                <a:gd name="connsiteY80" fmla="*/ 211404 h 4876797"/>
                <a:gd name="connsiteX81" fmla="*/ 1305363 w 4762649"/>
                <a:gd name="connsiteY81" fmla="*/ 393350 h 4876797"/>
                <a:gd name="connsiteX82" fmla="*/ 1353721 w 4762649"/>
                <a:gd name="connsiteY82" fmla="*/ 519081 h 4876797"/>
                <a:gd name="connsiteX83" fmla="*/ 1266625 w 4762649"/>
                <a:gd name="connsiteY83" fmla="*/ 575669 h 4876797"/>
                <a:gd name="connsiteX84" fmla="*/ 1227991 w 4762649"/>
                <a:gd name="connsiteY84" fmla="*/ 567439 h 4876797"/>
                <a:gd name="connsiteX85" fmla="*/ 818597 w 4762649"/>
                <a:gd name="connsiteY85" fmla="*/ 385492 h 4876797"/>
                <a:gd name="connsiteX86" fmla="*/ 770248 w 4762649"/>
                <a:gd name="connsiteY86" fmla="*/ 259762 h 4876797"/>
                <a:gd name="connsiteX87" fmla="*/ 859047 w 4762649"/>
                <a:gd name="connsiteY87" fmla="*/ 203200 h 4876797"/>
                <a:gd name="connsiteX88" fmla="*/ 3903618 w 4762649"/>
                <a:gd name="connsiteY88" fmla="*/ 203181 h 4876797"/>
                <a:gd name="connsiteX89" fmla="*/ 3992423 w 4762649"/>
                <a:gd name="connsiteY89" fmla="*/ 259753 h 4876797"/>
                <a:gd name="connsiteX90" fmla="*/ 3944064 w 4762649"/>
                <a:gd name="connsiteY90" fmla="*/ 385483 h 4876797"/>
                <a:gd name="connsiteX91" fmla="*/ 3534670 w 4762649"/>
                <a:gd name="connsiteY91" fmla="*/ 567430 h 4876797"/>
                <a:gd name="connsiteX92" fmla="*/ 3496037 w 4762649"/>
                <a:gd name="connsiteY92" fmla="*/ 575659 h 4876797"/>
                <a:gd name="connsiteX93" fmla="*/ 3408950 w 4762649"/>
                <a:gd name="connsiteY93" fmla="*/ 519071 h 4876797"/>
                <a:gd name="connsiteX94" fmla="*/ 3457308 w 4762649"/>
                <a:gd name="connsiteY94" fmla="*/ 393341 h 4876797"/>
                <a:gd name="connsiteX95" fmla="*/ 3866702 w 4762649"/>
                <a:gd name="connsiteY95" fmla="*/ 211395 h 4876797"/>
                <a:gd name="connsiteX96" fmla="*/ 3903618 w 4762649"/>
                <a:gd name="connsiteY96" fmla="*/ 203181 h 4876797"/>
                <a:gd name="connsiteX97" fmla="*/ 2447508 w 4762649"/>
                <a:gd name="connsiteY97" fmla="*/ 193432 h 4876797"/>
                <a:gd name="connsiteX98" fmla="*/ 2304850 w 4762649"/>
                <a:gd name="connsiteY98" fmla="*/ 194612 h 4876797"/>
                <a:gd name="connsiteX99" fmla="*/ 1722939 w 4762649"/>
                <a:gd name="connsiteY99" fmla="*/ 749538 h 4876797"/>
                <a:gd name="connsiteX100" fmla="*/ 1963702 w 4762649"/>
                <a:gd name="connsiteY100" fmla="*/ 1376007 h 4876797"/>
                <a:gd name="connsiteX101" fmla="*/ 1981590 w 4762649"/>
                <a:gd name="connsiteY101" fmla="*/ 1389980 h 4876797"/>
                <a:gd name="connsiteX102" fmla="*/ 2023491 w 4762649"/>
                <a:gd name="connsiteY102" fmla="*/ 1428623 h 4876797"/>
                <a:gd name="connsiteX103" fmla="*/ 2286066 w 4762649"/>
                <a:gd name="connsiteY103" fmla="*/ 1428623 h 4876797"/>
                <a:gd name="connsiteX104" fmla="*/ 2286066 w 4762649"/>
                <a:gd name="connsiteY104" fmla="*/ 1087076 h 4876797"/>
                <a:gd name="connsiteX105" fmla="*/ 2123455 w 4762649"/>
                <a:gd name="connsiteY105" fmla="*/ 924465 h 4876797"/>
                <a:gd name="connsiteX106" fmla="*/ 2123455 w 4762649"/>
                <a:gd name="connsiteY106" fmla="*/ 789753 h 4876797"/>
                <a:gd name="connsiteX107" fmla="*/ 2258168 w 4762649"/>
                <a:gd name="connsiteY107" fmla="*/ 789753 h 4876797"/>
                <a:gd name="connsiteX108" fmla="*/ 2381326 w 4762649"/>
                <a:gd name="connsiteY108" fmla="*/ 912911 h 4876797"/>
                <a:gd name="connsiteX109" fmla="*/ 2504484 w 4762649"/>
                <a:gd name="connsiteY109" fmla="*/ 789762 h 4876797"/>
                <a:gd name="connsiteX110" fmla="*/ 2639196 w 4762649"/>
                <a:gd name="connsiteY110" fmla="*/ 789762 h 4876797"/>
                <a:gd name="connsiteX111" fmla="*/ 2639196 w 4762649"/>
                <a:gd name="connsiteY111" fmla="*/ 924474 h 4876797"/>
                <a:gd name="connsiteX112" fmla="*/ 2476585 w 4762649"/>
                <a:gd name="connsiteY112" fmla="*/ 1087085 h 4876797"/>
                <a:gd name="connsiteX113" fmla="*/ 2476585 w 4762649"/>
                <a:gd name="connsiteY113" fmla="*/ 1428633 h 4876797"/>
                <a:gd name="connsiteX114" fmla="*/ 2739018 w 4762649"/>
                <a:gd name="connsiteY114" fmla="*/ 1428633 h 4876797"/>
                <a:gd name="connsiteX115" fmla="*/ 2780490 w 4762649"/>
                <a:gd name="connsiteY115" fmla="*/ 1390418 h 4876797"/>
                <a:gd name="connsiteX116" fmla="*/ 2798721 w 4762649"/>
                <a:gd name="connsiteY116" fmla="*/ 1376207 h 4876797"/>
                <a:gd name="connsiteX117" fmla="*/ 3048104 w 4762649"/>
                <a:gd name="connsiteY117" fmla="*/ 857113 h 4876797"/>
                <a:gd name="connsiteX118" fmla="*/ 2825896 w 4762649"/>
                <a:gd name="connsiteY118" fmla="*/ 360166 h 4876797"/>
                <a:gd name="connsiteX119" fmla="*/ 2447508 w 4762649"/>
                <a:gd name="connsiteY119" fmla="*/ 193432 h 4876797"/>
                <a:gd name="connsiteX120" fmla="*/ 2375213 w 4762649"/>
                <a:gd name="connsiteY120" fmla="*/ 10 h 4876797"/>
                <a:gd name="connsiteX121" fmla="*/ 2952959 w 4762649"/>
                <a:gd name="connsiteY121" fmla="*/ 218243 h 4876797"/>
                <a:gd name="connsiteX122" fmla="*/ 3238595 w 4762649"/>
                <a:gd name="connsiteY122" fmla="*/ 857123 h 4876797"/>
                <a:gd name="connsiteX123" fmla="*/ 3026683 w 4762649"/>
                <a:gd name="connsiteY123" fmla="*/ 1420717 h 4876797"/>
                <a:gd name="connsiteX124" fmla="*/ 4134555 w 4762649"/>
                <a:gd name="connsiteY124" fmla="*/ 1913122 h 4876797"/>
                <a:gd name="connsiteX125" fmla="*/ 4134793 w 4762649"/>
                <a:gd name="connsiteY125" fmla="*/ 1913245 h 4876797"/>
                <a:gd name="connsiteX126" fmla="*/ 4145984 w 4762649"/>
                <a:gd name="connsiteY126" fmla="*/ 1919237 h 4876797"/>
                <a:gd name="connsiteX127" fmla="*/ 4147985 w 4762649"/>
                <a:gd name="connsiteY127" fmla="*/ 1920532 h 4876797"/>
                <a:gd name="connsiteX128" fmla="*/ 4156976 w 4762649"/>
                <a:gd name="connsiteY128" fmla="*/ 1927180 h 4876797"/>
                <a:gd name="connsiteX129" fmla="*/ 4158205 w 4762649"/>
                <a:gd name="connsiteY129" fmla="*/ 1928171 h 4876797"/>
                <a:gd name="connsiteX130" fmla="*/ 4166863 w 4762649"/>
                <a:gd name="connsiteY130" fmla="*/ 1936753 h 4876797"/>
                <a:gd name="connsiteX131" fmla="*/ 4168797 w 4762649"/>
                <a:gd name="connsiteY131" fmla="*/ 1939068 h 4876797"/>
                <a:gd name="connsiteX132" fmla="*/ 4172073 w 4762649"/>
                <a:gd name="connsiteY132" fmla="*/ 1943002 h 4876797"/>
                <a:gd name="connsiteX133" fmla="*/ 4743592 w 4762649"/>
                <a:gd name="connsiteY133" fmla="*/ 2705021 h 4876797"/>
                <a:gd name="connsiteX134" fmla="*/ 4759585 w 4762649"/>
                <a:gd name="connsiteY134" fmla="*/ 2786155 h 4876797"/>
                <a:gd name="connsiteX135" fmla="*/ 4706093 w 4762649"/>
                <a:gd name="connsiteY135" fmla="*/ 2849210 h 4876797"/>
                <a:gd name="connsiteX136" fmla="*/ 4191133 w 4762649"/>
                <a:gd name="connsiteY136" fmla="*/ 3078077 h 4876797"/>
                <a:gd name="connsiteX137" fmla="*/ 4191133 w 4762649"/>
                <a:gd name="connsiteY137" fmla="*/ 4019509 h 4876797"/>
                <a:gd name="connsiteX138" fmla="*/ 4134573 w 4762649"/>
                <a:gd name="connsiteY138" fmla="*/ 4106548 h 4876797"/>
                <a:gd name="connsiteX139" fmla="*/ 2420016 w 4762649"/>
                <a:gd name="connsiteY139" fmla="*/ 4868577 h 4876797"/>
                <a:gd name="connsiteX140" fmla="*/ 2419530 w 4762649"/>
                <a:gd name="connsiteY140" fmla="*/ 4868758 h 4876797"/>
                <a:gd name="connsiteX141" fmla="*/ 2411825 w 4762649"/>
                <a:gd name="connsiteY141" fmla="*/ 4871711 h 4876797"/>
                <a:gd name="connsiteX142" fmla="*/ 2410425 w 4762649"/>
                <a:gd name="connsiteY142" fmla="*/ 4872225 h 4876797"/>
                <a:gd name="connsiteX143" fmla="*/ 2401490 w 4762649"/>
                <a:gd name="connsiteY143" fmla="*/ 4874606 h 4876797"/>
                <a:gd name="connsiteX144" fmla="*/ 2400947 w 4762649"/>
                <a:gd name="connsiteY144" fmla="*/ 4874749 h 4876797"/>
                <a:gd name="connsiteX145" fmla="*/ 2381326 w 4762649"/>
                <a:gd name="connsiteY145" fmla="*/ 4876797 h 4876797"/>
                <a:gd name="connsiteX146" fmla="*/ 2361704 w 4762649"/>
                <a:gd name="connsiteY146" fmla="*/ 4874749 h 4876797"/>
                <a:gd name="connsiteX147" fmla="*/ 2361161 w 4762649"/>
                <a:gd name="connsiteY147" fmla="*/ 4874606 h 4876797"/>
                <a:gd name="connsiteX148" fmla="*/ 2352227 w 4762649"/>
                <a:gd name="connsiteY148" fmla="*/ 4872225 h 4876797"/>
                <a:gd name="connsiteX149" fmla="*/ 2350827 w 4762649"/>
                <a:gd name="connsiteY149" fmla="*/ 4871711 h 4876797"/>
                <a:gd name="connsiteX150" fmla="*/ 2343121 w 4762649"/>
                <a:gd name="connsiteY150" fmla="*/ 4868758 h 4876797"/>
                <a:gd name="connsiteX151" fmla="*/ 2342635 w 4762649"/>
                <a:gd name="connsiteY151" fmla="*/ 4868577 h 4876797"/>
                <a:gd name="connsiteX152" fmla="*/ 628078 w 4762649"/>
                <a:gd name="connsiteY152" fmla="*/ 4106548 h 4876797"/>
                <a:gd name="connsiteX153" fmla="*/ 571519 w 4762649"/>
                <a:gd name="connsiteY153" fmla="*/ 4019509 h 4876797"/>
                <a:gd name="connsiteX154" fmla="*/ 571519 w 4762649"/>
                <a:gd name="connsiteY154" fmla="*/ 3078077 h 4876797"/>
                <a:gd name="connsiteX155" fmla="*/ 56559 w 4762649"/>
                <a:gd name="connsiteY155" fmla="*/ 2849210 h 4876797"/>
                <a:gd name="connsiteX156" fmla="*/ 3067 w 4762649"/>
                <a:gd name="connsiteY156" fmla="*/ 2786155 h 4876797"/>
                <a:gd name="connsiteX157" fmla="*/ 19049 w 4762649"/>
                <a:gd name="connsiteY157" fmla="*/ 2705021 h 4876797"/>
                <a:gd name="connsiteX158" fmla="*/ 590559 w 4762649"/>
                <a:gd name="connsiteY158" fmla="*/ 1943002 h 4876797"/>
                <a:gd name="connsiteX159" fmla="*/ 593826 w 4762649"/>
                <a:gd name="connsiteY159" fmla="*/ 1939077 h 4876797"/>
                <a:gd name="connsiteX160" fmla="*/ 595769 w 4762649"/>
                <a:gd name="connsiteY160" fmla="*/ 1936744 h 4876797"/>
                <a:gd name="connsiteX161" fmla="*/ 604418 w 4762649"/>
                <a:gd name="connsiteY161" fmla="*/ 1928181 h 4876797"/>
                <a:gd name="connsiteX162" fmla="*/ 605685 w 4762649"/>
                <a:gd name="connsiteY162" fmla="*/ 1927171 h 4876797"/>
                <a:gd name="connsiteX163" fmla="*/ 614638 w 4762649"/>
                <a:gd name="connsiteY163" fmla="*/ 1920551 h 4876797"/>
                <a:gd name="connsiteX164" fmla="*/ 616658 w 4762649"/>
                <a:gd name="connsiteY164" fmla="*/ 1919237 h 4876797"/>
                <a:gd name="connsiteX165" fmla="*/ 627840 w 4762649"/>
                <a:gd name="connsiteY165" fmla="*/ 1913255 h 4876797"/>
                <a:gd name="connsiteX166" fmla="*/ 628078 w 4762649"/>
                <a:gd name="connsiteY166" fmla="*/ 1913122 h 4876797"/>
                <a:gd name="connsiteX167" fmla="*/ 1735835 w 4762649"/>
                <a:gd name="connsiteY167" fmla="*/ 1420784 h 4876797"/>
                <a:gd name="connsiteX168" fmla="*/ 1534696 w 4762649"/>
                <a:gd name="connsiteY168" fmla="*/ 720277 h 4876797"/>
                <a:gd name="connsiteX169" fmla="*/ 1789680 w 4762649"/>
                <a:gd name="connsiteY169" fmla="*/ 237503 h 4876797"/>
                <a:gd name="connsiteX170" fmla="*/ 2283885 w 4762649"/>
                <a:gd name="connsiteY170" fmla="*/ 5283 h 4876797"/>
                <a:gd name="connsiteX171" fmla="*/ 2375213 w 4762649"/>
                <a:gd name="connsiteY171" fmla="*/ 10 h 487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762649" h="4876797">
                  <a:moveTo>
                    <a:pt x="2381326" y="3238431"/>
                  </a:moveTo>
                  <a:cubicBezTo>
                    <a:pt x="2433904" y="3238431"/>
                    <a:pt x="2476576" y="3281103"/>
                    <a:pt x="2476576" y="3333681"/>
                  </a:cubicBezTo>
                  <a:cubicBezTo>
                    <a:pt x="2476576" y="3386259"/>
                    <a:pt x="2433904" y="3428931"/>
                    <a:pt x="2381326" y="3428931"/>
                  </a:cubicBezTo>
                  <a:cubicBezTo>
                    <a:pt x="2328748" y="3428931"/>
                    <a:pt x="2286076" y="3386259"/>
                    <a:pt x="2286076" y="3333681"/>
                  </a:cubicBezTo>
                  <a:cubicBezTo>
                    <a:pt x="2286076" y="3281103"/>
                    <a:pt x="2328748" y="3238431"/>
                    <a:pt x="2381326" y="3238431"/>
                  </a:cubicBezTo>
                  <a:close/>
                  <a:moveTo>
                    <a:pt x="2381326" y="2920924"/>
                  </a:moveTo>
                  <a:lnTo>
                    <a:pt x="1885997" y="3581349"/>
                  </a:lnTo>
                  <a:cubicBezTo>
                    <a:pt x="1859356" y="3616887"/>
                    <a:pt x="1811683" y="3629289"/>
                    <a:pt x="1771116" y="3611239"/>
                  </a:cubicBezTo>
                  <a:lnTo>
                    <a:pt x="762019" y="3162745"/>
                  </a:lnTo>
                  <a:lnTo>
                    <a:pt x="762019" y="3957606"/>
                  </a:lnTo>
                  <a:lnTo>
                    <a:pt x="2286076" y="4634957"/>
                  </a:lnTo>
                  <a:lnTo>
                    <a:pt x="2286076" y="3714699"/>
                  </a:lnTo>
                  <a:cubicBezTo>
                    <a:pt x="2286076" y="3662102"/>
                    <a:pt x="2328719" y="3619449"/>
                    <a:pt x="2381326" y="3619449"/>
                  </a:cubicBezTo>
                  <a:cubicBezTo>
                    <a:pt x="2433932" y="3619449"/>
                    <a:pt x="2476576" y="3662102"/>
                    <a:pt x="2476576" y="3714699"/>
                  </a:cubicBezTo>
                  <a:lnTo>
                    <a:pt x="2476576" y="4634957"/>
                  </a:lnTo>
                  <a:lnTo>
                    <a:pt x="4000623" y="3957606"/>
                  </a:lnTo>
                  <a:lnTo>
                    <a:pt x="4000623" y="3162745"/>
                  </a:lnTo>
                  <a:lnTo>
                    <a:pt x="2991526" y="3611229"/>
                  </a:lnTo>
                  <a:cubicBezTo>
                    <a:pt x="2979048" y="3616782"/>
                    <a:pt x="2965885" y="3619449"/>
                    <a:pt x="2952883" y="3619449"/>
                  </a:cubicBezTo>
                  <a:cubicBezTo>
                    <a:pt x="2923613" y="3619449"/>
                    <a:pt x="2895095" y="3605933"/>
                    <a:pt x="2876645" y="3581340"/>
                  </a:cubicBezTo>
                  <a:close/>
                  <a:moveTo>
                    <a:pt x="697439" y="2118014"/>
                  </a:moveTo>
                  <a:lnTo>
                    <a:pt x="243192" y="2723699"/>
                  </a:lnTo>
                  <a:lnTo>
                    <a:pt x="1779146" y="3406337"/>
                  </a:lnTo>
                  <a:lnTo>
                    <a:pt x="2233393" y="2800661"/>
                  </a:lnTo>
                  <a:close/>
                  <a:moveTo>
                    <a:pt x="4065222" y="2118005"/>
                  </a:moveTo>
                  <a:lnTo>
                    <a:pt x="2529268" y="2800652"/>
                  </a:lnTo>
                  <a:lnTo>
                    <a:pt x="2983515" y="3406327"/>
                  </a:lnTo>
                  <a:lnTo>
                    <a:pt x="4519469" y="2723680"/>
                  </a:lnTo>
                  <a:close/>
                  <a:moveTo>
                    <a:pt x="2571826" y="2000142"/>
                  </a:moveTo>
                  <a:lnTo>
                    <a:pt x="2571825" y="2000152"/>
                  </a:lnTo>
                  <a:lnTo>
                    <a:pt x="2190816" y="2000152"/>
                  </a:lnTo>
                  <a:cubicBezTo>
                    <a:pt x="2190816" y="2050996"/>
                    <a:pt x="2210647" y="2098831"/>
                    <a:pt x="2246642" y="2134826"/>
                  </a:cubicBezTo>
                  <a:cubicBezTo>
                    <a:pt x="2282647" y="2170821"/>
                    <a:pt x="2330472" y="2190652"/>
                    <a:pt x="2381316" y="2190652"/>
                  </a:cubicBezTo>
                  <a:cubicBezTo>
                    <a:pt x="2473237" y="2190652"/>
                    <a:pt x="2550155" y="2125215"/>
                    <a:pt x="2567949" y="2038486"/>
                  </a:cubicBezTo>
                  <a:lnTo>
                    <a:pt x="2571825" y="2000152"/>
                  </a:lnTo>
                  <a:lnTo>
                    <a:pt x="2571826" y="2000152"/>
                  </a:lnTo>
                  <a:close/>
                  <a:moveTo>
                    <a:pt x="2095566" y="1619142"/>
                  </a:moveTo>
                  <a:lnTo>
                    <a:pt x="2095566" y="1714392"/>
                  </a:lnTo>
                  <a:cubicBezTo>
                    <a:pt x="2095566" y="1751359"/>
                    <a:pt x="2116255" y="1784277"/>
                    <a:pt x="2149554" y="1800317"/>
                  </a:cubicBezTo>
                  <a:cubicBezTo>
                    <a:pt x="2162422" y="1806499"/>
                    <a:pt x="2176319" y="1809642"/>
                    <a:pt x="2190816" y="1809642"/>
                  </a:cubicBezTo>
                  <a:lnTo>
                    <a:pt x="2571835" y="1809642"/>
                  </a:lnTo>
                  <a:cubicBezTo>
                    <a:pt x="2584723" y="1809642"/>
                    <a:pt x="2597172" y="1807147"/>
                    <a:pt x="2608831" y="1802213"/>
                  </a:cubicBezTo>
                  <a:cubicBezTo>
                    <a:pt x="2644225" y="1787239"/>
                    <a:pt x="2667085" y="1752778"/>
                    <a:pt x="2667085" y="1714392"/>
                  </a:cubicBezTo>
                  <a:lnTo>
                    <a:pt x="2667085" y="1619142"/>
                  </a:lnTo>
                  <a:close/>
                  <a:moveTo>
                    <a:pt x="2875769" y="1562106"/>
                  </a:moveTo>
                  <a:cubicBezTo>
                    <a:pt x="2872616" y="1566374"/>
                    <a:pt x="2869711" y="1570822"/>
                    <a:pt x="2867358" y="1575565"/>
                  </a:cubicBezTo>
                  <a:cubicBezTo>
                    <a:pt x="2860938" y="1588462"/>
                    <a:pt x="2857576" y="1602931"/>
                    <a:pt x="2857576" y="1617513"/>
                  </a:cubicBezTo>
                  <a:lnTo>
                    <a:pt x="2857576" y="1714383"/>
                  </a:lnTo>
                  <a:cubicBezTo>
                    <a:pt x="2857576" y="1797326"/>
                    <a:pt x="2821876" y="1874022"/>
                    <a:pt x="2762326" y="1927257"/>
                  </a:cubicBezTo>
                  <a:lnTo>
                    <a:pt x="2762326" y="2000142"/>
                  </a:lnTo>
                  <a:cubicBezTo>
                    <a:pt x="2762326" y="2210225"/>
                    <a:pt x="2591409" y="2381152"/>
                    <a:pt x="2381316" y="2381152"/>
                  </a:cubicBezTo>
                  <a:cubicBezTo>
                    <a:pt x="2279589" y="2381152"/>
                    <a:pt x="2183920" y="2341509"/>
                    <a:pt x="2111930" y="2269528"/>
                  </a:cubicBezTo>
                  <a:cubicBezTo>
                    <a:pt x="2039950" y="2197557"/>
                    <a:pt x="2000307" y="2101879"/>
                    <a:pt x="2000307" y="2000142"/>
                  </a:cubicBezTo>
                  <a:lnTo>
                    <a:pt x="2000307" y="1927219"/>
                  </a:lnTo>
                  <a:cubicBezTo>
                    <a:pt x="1940852" y="1873679"/>
                    <a:pt x="1905057" y="1796297"/>
                    <a:pt x="1905057" y="1714383"/>
                  </a:cubicBezTo>
                  <a:lnTo>
                    <a:pt x="1905057" y="1617513"/>
                  </a:lnTo>
                  <a:cubicBezTo>
                    <a:pt x="1905057" y="1602797"/>
                    <a:pt x="1901742" y="1588700"/>
                    <a:pt x="1895208" y="1575622"/>
                  </a:cubicBezTo>
                  <a:cubicBezTo>
                    <a:pt x="1892808" y="1570812"/>
                    <a:pt x="1889921" y="1566383"/>
                    <a:pt x="1886797" y="1562135"/>
                  </a:cubicBezTo>
                  <a:lnTo>
                    <a:pt x="901303" y="2000142"/>
                  </a:lnTo>
                  <a:lnTo>
                    <a:pt x="2381326" y="2657929"/>
                  </a:lnTo>
                  <a:lnTo>
                    <a:pt x="3861330" y="2000142"/>
                  </a:lnTo>
                  <a:close/>
                  <a:moveTo>
                    <a:pt x="3497753" y="1012853"/>
                  </a:moveTo>
                  <a:cubicBezTo>
                    <a:pt x="3510123" y="1013075"/>
                    <a:pt x="3522654" y="1015724"/>
                    <a:pt x="3534670" y="1021058"/>
                  </a:cubicBezTo>
                  <a:lnTo>
                    <a:pt x="3944064" y="1203005"/>
                  </a:lnTo>
                  <a:cubicBezTo>
                    <a:pt x="3992137" y="1224370"/>
                    <a:pt x="4013787" y="1280662"/>
                    <a:pt x="3992422" y="1328735"/>
                  </a:cubicBezTo>
                  <a:cubicBezTo>
                    <a:pt x="3976639" y="1364225"/>
                    <a:pt x="3941816" y="1385323"/>
                    <a:pt x="3905326" y="1385323"/>
                  </a:cubicBezTo>
                  <a:cubicBezTo>
                    <a:pt x="3892400" y="1385323"/>
                    <a:pt x="3879265" y="1382675"/>
                    <a:pt x="3866692" y="1377093"/>
                  </a:cubicBezTo>
                  <a:lnTo>
                    <a:pt x="3457298" y="1195147"/>
                  </a:lnTo>
                  <a:cubicBezTo>
                    <a:pt x="3409225" y="1173773"/>
                    <a:pt x="3387575" y="1117480"/>
                    <a:pt x="3408949" y="1069417"/>
                  </a:cubicBezTo>
                  <a:cubicBezTo>
                    <a:pt x="3424965" y="1033362"/>
                    <a:pt x="3460640" y="1012186"/>
                    <a:pt x="3497753" y="1012853"/>
                  </a:cubicBezTo>
                  <a:close/>
                  <a:moveTo>
                    <a:pt x="1264905" y="1012839"/>
                  </a:moveTo>
                  <a:cubicBezTo>
                    <a:pt x="1302012" y="1012171"/>
                    <a:pt x="1337698" y="1033352"/>
                    <a:pt x="1353722" y="1069407"/>
                  </a:cubicBezTo>
                  <a:cubicBezTo>
                    <a:pt x="1375086" y="1117480"/>
                    <a:pt x="1353436" y="1173782"/>
                    <a:pt x="1305363" y="1195137"/>
                  </a:cubicBezTo>
                  <a:lnTo>
                    <a:pt x="895969" y="1377083"/>
                  </a:lnTo>
                  <a:cubicBezTo>
                    <a:pt x="883396" y="1382665"/>
                    <a:pt x="870261" y="1385313"/>
                    <a:pt x="857336" y="1385313"/>
                  </a:cubicBezTo>
                  <a:cubicBezTo>
                    <a:pt x="820836" y="1385313"/>
                    <a:pt x="786012" y="1364225"/>
                    <a:pt x="770249" y="1328725"/>
                  </a:cubicBezTo>
                  <a:cubicBezTo>
                    <a:pt x="748884" y="1280652"/>
                    <a:pt x="770534" y="1224360"/>
                    <a:pt x="818607" y="1202995"/>
                  </a:cubicBezTo>
                  <a:lnTo>
                    <a:pt x="1228001" y="1021048"/>
                  </a:lnTo>
                  <a:cubicBezTo>
                    <a:pt x="1240010" y="1015712"/>
                    <a:pt x="1252536" y="1013061"/>
                    <a:pt x="1264905" y="1012839"/>
                  </a:cubicBezTo>
                  <a:close/>
                  <a:moveTo>
                    <a:pt x="859047" y="203200"/>
                  </a:moveTo>
                  <a:cubicBezTo>
                    <a:pt x="871419" y="203421"/>
                    <a:pt x="883951" y="206070"/>
                    <a:pt x="895969" y="211404"/>
                  </a:cubicBezTo>
                  <a:lnTo>
                    <a:pt x="1305363" y="393350"/>
                  </a:lnTo>
                  <a:cubicBezTo>
                    <a:pt x="1353436" y="414715"/>
                    <a:pt x="1375086" y="471008"/>
                    <a:pt x="1353721" y="519081"/>
                  </a:cubicBezTo>
                  <a:cubicBezTo>
                    <a:pt x="1337938" y="554571"/>
                    <a:pt x="1303115" y="575669"/>
                    <a:pt x="1266625" y="575669"/>
                  </a:cubicBezTo>
                  <a:cubicBezTo>
                    <a:pt x="1253699" y="575669"/>
                    <a:pt x="1240564" y="573021"/>
                    <a:pt x="1227991" y="567439"/>
                  </a:cubicBezTo>
                  <a:lnTo>
                    <a:pt x="818597" y="385492"/>
                  </a:lnTo>
                  <a:cubicBezTo>
                    <a:pt x="770525" y="364118"/>
                    <a:pt x="748874" y="307826"/>
                    <a:pt x="770248" y="259762"/>
                  </a:cubicBezTo>
                  <a:cubicBezTo>
                    <a:pt x="786264" y="223715"/>
                    <a:pt x="821933" y="202535"/>
                    <a:pt x="859047" y="203200"/>
                  </a:cubicBezTo>
                  <a:close/>
                  <a:moveTo>
                    <a:pt x="3903618" y="203181"/>
                  </a:moveTo>
                  <a:cubicBezTo>
                    <a:pt x="3940728" y="202511"/>
                    <a:pt x="3976399" y="223698"/>
                    <a:pt x="3992423" y="259753"/>
                  </a:cubicBezTo>
                  <a:cubicBezTo>
                    <a:pt x="4013787" y="307835"/>
                    <a:pt x="3992137" y="364128"/>
                    <a:pt x="3944064" y="385483"/>
                  </a:cubicBezTo>
                  <a:lnTo>
                    <a:pt x="3534670" y="567430"/>
                  </a:lnTo>
                  <a:cubicBezTo>
                    <a:pt x="3522097" y="573011"/>
                    <a:pt x="3508962" y="575659"/>
                    <a:pt x="3496037" y="575659"/>
                  </a:cubicBezTo>
                  <a:cubicBezTo>
                    <a:pt x="3459537" y="575659"/>
                    <a:pt x="3424713" y="554571"/>
                    <a:pt x="3408950" y="519071"/>
                  </a:cubicBezTo>
                  <a:cubicBezTo>
                    <a:pt x="3387585" y="470998"/>
                    <a:pt x="3409235" y="414706"/>
                    <a:pt x="3457308" y="393341"/>
                  </a:cubicBezTo>
                  <a:lnTo>
                    <a:pt x="3866702" y="211395"/>
                  </a:lnTo>
                  <a:cubicBezTo>
                    <a:pt x="3878718" y="206056"/>
                    <a:pt x="3891248" y="203404"/>
                    <a:pt x="3903618" y="203181"/>
                  </a:cubicBezTo>
                  <a:close/>
                  <a:moveTo>
                    <a:pt x="2447508" y="193432"/>
                  </a:moveTo>
                  <a:cubicBezTo>
                    <a:pt x="2400801" y="188925"/>
                    <a:pt x="2353070" y="189261"/>
                    <a:pt x="2304850" y="194612"/>
                  </a:cubicBezTo>
                  <a:cubicBezTo>
                    <a:pt x="2012670" y="226930"/>
                    <a:pt x="1767944" y="460321"/>
                    <a:pt x="1722939" y="749538"/>
                  </a:cubicBezTo>
                  <a:cubicBezTo>
                    <a:pt x="1685439" y="990425"/>
                    <a:pt x="1775450" y="1224617"/>
                    <a:pt x="1963702" y="1376007"/>
                  </a:cubicBezTo>
                  <a:cubicBezTo>
                    <a:pt x="1969665" y="1380817"/>
                    <a:pt x="1975542" y="1385484"/>
                    <a:pt x="1981590" y="1389980"/>
                  </a:cubicBezTo>
                  <a:cubicBezTo>
                    <a:pt x="1996859" y="1401410"/>
                    <a:pt x="2010841" y="1414431"/>
                    <a:pt x="2023491" y="1428623"/>
                  </a:cubicBezTo>
                  <a:lnTo>
                    <a:pt x="2286066" y="1428623"/>
                  </a:lnTo>
                  <a:lnTo>
                    <a:pt x="2286066" y="1087076"/>
                  </a:lnTo>
                  <a:lnTo>
                    <a:pt x="2123455" y="924465"/>
                  </a:lnTo>
                  <a:cubicBezTo>
                    <a:pt x="2086260" y="887260"/>
                    <a:pt x="2086260" y="826948"/>
                    <a:pt x="2123455" y="789753"/>
                  </a:cubicBezTo>
                  <a:cubicBezTo>
                    <a:pt x="2160660" y="752567"/>
                    <a:pt x="2220972" y="752567"/>
                    <a:pt x="2258168" y="789753"/>
                  </a:cubicBezTo>
                  <a:lnTo>
                    <a:pt x="2381326" y="912911"/>
                  </a:lnTo>
                  <a:lnTo>
                    <a:pt x="2504484" y="789762"/>
                  </a:lnTo>
                  <a:cubicBezTo>
                    <a:pt x="2541689" y="752577"/>
                    <a:pt x="2602001" y="752577"/>
                    <a:pt x="2639196" y="789762"/>
                  </a:cubicBezTo>
                  <a:cubicBezTo>
                    <a:pt x="2676391" y="826967"/>
                    <a:pt x="2676391" y="887279"/>
                    <a:pt x="2639196" y="924474"/>
                  </a:cubicBezTo>
                  <a:lnTo>
                    <a:pt x="2476585" y="1087085"/>
                  </a:lnTo>
                  <a:lnTo>
                    <a:pt x="2476585" y="1428633"/>
                  </a:lnTo>
                  <a:lnTo>
                    <a:pt x="2739018" y="1428633"/>
                  </a:lnTo>
                  <a:cubicBezTo>
                    <a:pt x="2751553" y="1414583"/>
                    <a:pt x="2765402" y="1401686"/>
                    <a:pt x="2780490" y="1390418"/>
                  </a:cubicBezTo>
                  <a:cubicBezTo>
                    <a:pt x="2786681" y="1385808"/>
                    <a:pt x="2792739" y="1381055"/>
                    <a:pt x="2798721" y="1376207"/>
                  </a:cubicBezTo>
                  <a:cubicBezTo>
                    <a:pt x="2957303" y="1248715"/>
                    <a:pt x="3048104" y="1059596"/>
                    <a:pt x="3048104" y="857113"/>
                  </a:cubicBezTo>
                  <a:cubicBezTo>
                    <a:pt x="3048104" y="667718"/>
                    <a:pt x="2967113" y="486581"/>
                    <a:pt x="2825896" y="360166"/>
                  </a:cubicBezTo>
                  <a:cubicBezTo>
                    <a:pt x="2718554" y="264068"/>
                    <a:pt x="2587632" y="206954"/>
                    <a:pt x="2447508" y="193432"/>
                  </a:cubicBezTo>
                  <a:close/>
                  <a:moveTo>
                    <a:pt x="2375213" y="10"/>
                  </a:moveTo>
                  <a:cubicBezTo>
                    <a:pt x="2587741" y="-1027"/>
                    <a:pt x="2794281" y="76167"/>
                    <a:pt x="2952959" y="218243"/>
                  </a:cubicBezTo>
                  <a:cubicBezTo>
                    <a:pt x="3134487" y="380759"/>
                    <a:pt x="3238595" y="613626"/>
                    <a:pt x="3238595" y="857123"/>
                  </a:cubicBezTo>
                  <a:cubicBezTo>
                    <a:pt x="3238595" y="1067083"/>
                    <a:pt x="3162690" y="1265822"/>
                    <a:pt x="3026683" y="1420717"/>
                  </a:cubicBezTo>
                  <a:lnTo>
                    <a:pt x="4134555" y="1913122"/>
                  </a:lnTo>
                  <a:cubicBezTo>
                    <a:pt x="4134640" y="1913150"/>
                    <a:pt x="4134707" y="1913207"/>
                    <a:pt x="4134793" y="1913245"/>
                  </a:cubicBezTo>
                  <a:cubicBezTo>
                    <a:pt x="4138641" y="1914969"/>
                    <a:pt x="4142365" y="1916998"/>
                    <a:pt x="4145984" y="1919237"/>
                  </a:cubicBezTo>
                  <a:cubicBezTo>
                    <a:pt x="4146670" y="1919656"/>
                    <a:pt x="4147318" y="1920094"/>
                    <a:pt x="4147985" y="1920532"/>
                  </a:cubicBezTo>
                  <a:cubicBezTo>
                    <a:pt x="4151090" y="1922561"/>
                    <a:pt x="4154090" y="1924761"/>
                    <a:pt x="4156976" y="1927180"/>
                  </a:cubicBezTo>
                  <a:cubicBezTo>
                    <a:pt x="4157376" y="1927523"/>
                    <a:pt x="4157805" y="1927828"/>
                    <a:pt x="4158205" y="1928171"/>
                  </a:cubicBezTo>
                  <a:cubicBezTo>
                    <a:pt x="4161244" y="1930810"/>
                    <a:pt x="4164129" y="1933686"/>
                    <a:pt x="4166863" y="1936753"/>
                  </a:cubicBezTo>
                  <a:cubicBezTo>
                    <a:pt x="4167539" y="1937506"/>
                    <a:pt x="4168149" y="1938296"/>
                    <a:pt x="4168797" y="1939068"/>
                  </a:cubicBezTo>
                  <a:cubicBezTo>
                    <a:pt x="4169892" y="1940373"/>
                    <a:pt x="4171035" y="1941620"/>
                    <a:pt x="4172073" y="1943002"/>
                  </a:cubicBezTo>
                  <a:lnTo>
                    <a:pt x="4743592" y="2705021"/>
                  </a:lnTo>
                  <a:cubicBezTo>
                    <a:pt x="4760995" y="2728224"/>
                    <a:pt x="4766881" y="2758094"/>
                    <a:pt x="4759585" y="2786155"/>
                  </a:cubicBezTo>
                  <a:cubicBezTo>
                    <a:pt x="4752279" y="2814215"/>
                    <a:pt x="4732591" y="2837437"/>
                    <a:pt x="4706093" y="2849210"/>
                  </a:cubicBezTo>
                  <a:lnTo>
                    <a:pt x="4191133" y="3078077"/>
                  </a:lnTo>
                  <a:lnTo>
                    <a:pt x="4191133" y="4019509"/>
                  </a:lnTo>
                  <a:cubicBezTo>
                    <a:pt x="4191133" y="4057152"/>
                    <a:pt x="4168968" y="4091270"/>
                    <a:pt x="4134573" y="4106548"/>
                  </a:cubicBezTo>
                  <a:lnTo>
                    <a:pt x="2420016" y="4868577"/>
                  </a:lnTo>
                  <a:cubicBezTo>
                    <a:pt x="2419855" y="4868644"/>
                    <a:pt x="2419693" y="4868691"/>
                    <a:pt x="2419530" y="4868758"/>
                  </a:cubicBezTo>
                  <a:cubicBezTo>
                    <a:pt x="2417025" y="4869863"/>
                    <a:pt x="2414444" y="4870825"/>
                    <a:pt x="2411825" y="4871711"/>
                  </a:cubicBezTo>
                  <a:cubicBezTo>
                    <a:pt x="2411358" y="4871873"/>
                    <a:pt x="2410901" y="4872073"/>
                    <a:pt x="2410425" y="4872225"/>
                  </a:cubicBezTo>
                  <a:cubicBezTo>
                    <a:pt x="2407500" y="4873159"/>
                    <a:pt x="2404519" y="4873949"/>
                    <a:pt x="2401490" y="4874606"/>
                  </a:cubicBezTo>
                  <a:cubicBezTo>
                    <a:pt x="2401309" y="4874654"/>
                    <a:pt x="2401128" y="4874711"/>
                    <a:pt x="2400947" y="4874749"/>
                  </a:cubicBezTo>
                  <a:cubicBezTo>
                    <a:pt x="2394613" y="4876083"/>
                    <a:pt x="2388050" y="4876797"/>
                    <a:pt x="2381326" y="4876797"/>
                  </a:cubicBezTo>
                  <a:cubicBezTo>
                    <a:pt x="2374601" y="4876797"/>
                    <a:pt x="2368038" y="4876073"/>
                    <a:pt x="2361704" y="4874749"/>
                  </a:cubicBezTo>
                  <a:cubicBezTo>
                    <a:pt x="2361523" y="4874701"/>
                    <a:pt x="2361342" y="4874644"/>
                    <a:pt x="2361161" y="4874606"/>
                  </a:cubicBezTo>
                  <a:cubicBezTo>
                    <a:pt x="2358123" y="4873949"/>
                    <a:pt x="2355142" y="4873159"/>
                    <a:pt x="2352227" y="4872225"/>
                  </a:cubicBezTo>
                  <a:cubicBezTo>
                    <a:pt x="2351751" y="4872073"/>
                    <a:pt x="2351293" y="4871873"/>
                    <a:pt x="2350827" y="4871711"/>
                  </a:cubicBezTo>
                  <a:cubicBezTo>
                    <a:pt x="2348207" y="4870825"/>
                    <a:pt x="2345636" y="4869863"/>
                    <a:pt x="2343121" y="4868758"/>
                  </a:cubicBezTo>
                  <a:cubicBezTo>
                    <a:pt x="2342959" y="4868691"/>
                    <a:pt x="2342797" y="4868644"/>
                    <a:pt x="2342635" y="4868577"/>
                  </a:cubicBezTo>
                  <a:lnTo>
                    <a:pt x="628078" y="4106548"/>
                  </a:lnTo>
                  <a:cubicBezTo>
                    <a:pt x="593683" y="4091261"/>
                    <a:pt x="571519" y="4057152"/>
                    <a:pt x="571519" y="4019509"/>
                  </a:cubicBezTo>
                  <a:lnTo>
                    <a:pt x="571519" y="3078077"/>
                  </a:lnTo>
                  <a:lnTo>
                    <a:pt x="56559" y="2849210"/>
                  </a:lnTo>
                  <a:cubicBezTo>
                    <a:pt x="30051" y="2837437"/>
                    <a:pt x="10363" y="2814225"/>
                    <a:pt x="3067" y="2786155"/>
                  </a:cubicBezTo>
                  <a:cubicBezTo>
                    <a:pt x="-4230" y="2758084"/>
                    <a:pt x="1647" y="2728224"/>
                    <a:pt x="19049" y="2705021"/>
                  </a:cubicBezTo>
                  <a:lnTo>
                    <a:pt x="590559" y="1943002"/>
                  </a:lnTo>
                  <a:cubicBezTo>
                    <a:pt x="591597" y="1941630"/>
                    <a:pt x="592731" y="1940382"/>
                    <a:pt x="593826" y="1939077"/>
                  </a:cubicBezTo>
                  <a:cubicBezTo>
                    <a:pt x="594483" y="1938296"/>
                    <a:pt x="595093" y="1937496"/>
                    <a:pt x="595769" y="1936744"/>
                  </a:cubicBezTo>
                  <a:cubicBezTo>
                    <a:pt x="598503" y="1933686"/>
                    <a:pt x="601379" y="1930819"/>
                    <a:pt x="604418" y="1928181"/>
                  </a:cubicBezTo>
                  <a:cubicBezTo>
                    <a:pt x="604827" y="1927828"/>
                    <a:pt x="605275" y="1927514"/>
                    <a:pt x="605685" y="1927171"/>
                  </a:cubicBezTo>
                  <a:cubicBezTo>
                    <a:pt x="608552" y="1924771"/>
                    <a:pt x="611543" y="1922570"/>
                    <a:pt x="614638" y="1920551"/>
                  </a:cubicBezTo>
                  <a:cubicBezTo>
                    <a:pt x="615315" y="1920113"/>
                    <a:pt x="615972" y="1919665"/>
                    <a:pt x="616658" y="1919237"/>
                  </a:cubicBezTo>
                  <a:cubicBezTo>
                    <a:pt x="620277" y="1916998"/>
                    <a:pt x="623992" y="1914969"/>
                    <a:pt x="627840" y="1913255"/>
                  </a:cubicBezTo>
                  <a:cubicBezTo>
                    <a:pt x="627926" y="1913217"/>
                    <a:pt x="627992" y="1913160"/>
                    <a:pt x="628078" y="1913122"/>
                  </a:cubicBezTo>
                  <a:lnTo>
                    <a:pt x="1735835" y="1420784"/>
                  </a:lnTo>
                  <a:cubicBezTo>
                    <a:pt x="1568910" y="1231227"/>
                    <a:pt x="1494472" y="978691"/>
                    <a:pt x="1534696" y="720277"/>
                  </a:cubicBezTo>
                  <a:cubicBezTo>
                    <a:pt x="1562947" y="538731"/>
                    <a:pt x="1653511" y="367281"/>
                    <a:pt x="1789680" y="237503"/>
                  </a:cubicBezTo>
                  <a:cubicBezTo>
                    <a:pt x="1925602" y="107972"/>
                    <a:pt x="2101110" y="25505"/>
                    <a:pt x="2283885" y="5283"/>
                  </a:cubicBezTo>
                  <a:cubicBezTo>
                    <a:pt x="2314369" y="1903"/>
                    <a:pt x="2344852" y="158"/>
                    <a:pt x="2375213" y="10"/>
                  </a:cubicBezTo>
                  <a:close/>
                </a:path>
              </a:pathLst>
            </a:custGeom>
            <a:solidFill>
              <a:schemeClr val="accent2"/>
            </a:solidFill>
            <a:ln w="9525" cap="flat">
              <a:noFill/>
              <a:prstDash val="solid"/>
              <a:miter/>
            </a:ln>
          </p:spPr>
          <p:txBody>
            <a:bodyPr rtlCol="0" anchor="ctr"/>
            <a:lstStyle/>
            <a:p>
              <a:endParaRPr lang="en-US" sz="1200">
                <a:solidFill>
                  <a:schemeClr val="tx2"/>
                </a:solidFill>
              </a:endParaRPr>
            </a:p>
          </p:txBody>
        </p:sp>
        <p:sp>
          <p:nvSpPr>
            <p:cNvPr id="89" name="Rectangle 88">
              <a:extLst>
                <a:ext uri="{FF2B5EF4-FFF2-40B4-BE49-F238E27FC236}">
                  <a16:creationId xmlns:a16="http://schemas.microsoft.com/office/drawing/2014/main" id="{A84E3886-D73C-924D-9AF6-9D0959C179C9}"/>
                </a:ext>
              </a:extLst>
            </p:cNvPr>
            <p:cNvSpPr/>
            <p:nvPr/>
          </p:nvSpPr>
          <p:spPr>
            <a:xfrm>
              <a:off x="10015963" y="5148347"/>
              <a:ext cx="1020812" cy="538868"/>
            </a:xfrm>
            <a:prstGeom prst="rect">
              <a:avLst/>
            </a:prstGeom>
          </p:spPr>
          <p:txBody>
            <a:bodyPr wrap="square">
              <a:spAutoFit/>
            </a:bodyPr>
            <a:lstStyle/>
            <a:p>
              <a:pPr algn="ctr">
                <a:lnSpc>
                  <a:spcPct val="150000"/>
                </a:lnSpc>
              </a:pPr>
              <a:r>
                <a:rPr lang="en-US" sz="900" b="1" dirty="0">
                  <a:solidFill>
                    <a:schemeClr val="tx1">
                      <a:lumMod val="95000"/>
                      <a:lumOff val="5000"/>
                    </a:schemeClr>
                  </a:solidFill>
                  <a:latin typeface="Source Sans Pro Light" panose="020B0403030403020204" pitchFamily="34" charset="0"/>
                  <a:ea typeface="Roboto Light" panose="02000000000000000000" pitchFamily="2" charset="0"/>
                  <a:cs typeface="Roboto Light" panose="02000000000000000000" pitchFamily="2" charset="0"/>
                </a:rPr>
                <a:t>Saved Searched Items</a:t>
              </a:r>
            </a:p>
          </p:txBody>
        </p:sp>
      </p:grpSp>
      <p:pic>
        <p:nvPicPr>
          <p:cNvPr id="56" name="Picture 55">
            <a:extLst>
              <a:ext uri="{FF2B5EF4-FFF2-40B4-BE49-F238E27FC236}">
                <a16:creationId xmlns:a16="http://schemas.microsoft.com/office/drawing/2014/main" id="{F14E2D64-718B-4E21-93B5-402219852432}"/>
              </a:ext>
            </a:extLst>
          </p:cNvPr>
          <p:cNvPicPr>
            <a:picLocks noChangeAspect="1"/>
          </p:cNvPicPr>
          <p:nvPr/>
        </p:nvPicPr>
        <p:blipFill>
          <a:blip r:embed="rId2"/>
          <a:stretch>
            <a:fillRect/>
          </a:stretch>
        </p:blipFill>
        <p:spPr>
          <a:xfrm>
            <a:off x="9549274" y="3508829"/>
            <a:ext cx="387426" cy="335770"/>
          </a:xfrm>
          <a:prstGeom prst="rect">
            <a:avLst/>
          </a:prstGeom>
        </p:spPr>
      </p:pic>
      <p:sp>
        <p:nvSpPr>
          <p:cNvPr id="57" name="Freeform 12">
            <a:extLst>
              <a:ext uri="{FF2B5EF4-FFF2-40B4-BE49-F238E27FC236}">
                <a16:creationId xmlns:a16="http://schemas.microsoft.com/office/drawing/2014/main" id="{575C78AC-D17B-4E06-878F-C1788B93040E}"/>
              </a:ext>
            </a:extLst>
          </p:cNvPr>
          <p:cNvSpPr>
            <a:spLocks/>
          </p:cNvSpPr>
          <p:nvPr/>
        </p:nvSpPr>
        <p:spPr bwMode="auto">
          <a:xfrm>
            <a:off x="8016046" y="4357996"/>
            <a:ext cx="525374" cy="357934"/>
          </a:xfrm>
          <a:custGeom>
            <a:avLst/>
            <a:gdLst>
              <a:gd name="T0" fmla="*/ 456 w 458"/>
              <a:gd name="T1" fmla="*/ 232 h 457"/>
              <a:gd name="T2" fmla="*/ 225 w 458"/>
              <a:gd name="T3" fmla="*/ 455 h 457"/>
              <a:gd name="T4" fmla="*/ 2 w 458"/>
              <a:gd name="T5" fmla="*/ 225 h 457"/>
              <a:gd name="T6" fmla="*/ 233 w 458"/>
              <a:gd name="T7" fmla="*/ 2 h 457"/>
              <a:gd name="T8" fmla="*/ 456 w 458"/>
              <a:gd name="T9" fmla="*/ 232 h 457"/>
            </a:gdLst>
            <a:ahLst/>
            <a:cxnLst>
              <a:cxn ang="0">
                <a:pos x="T0" y="T1"/>
              </a:cxn>
              <a:cxn ang="0">
                <a:pos x="T2" y="T3"/>
              </a:cxn>
              <a:cxn ang="0">
                <a:pos x="T4" y="T5"/>
              </a:cxn>
              <a:cxn ang="0">
                <a:pos x="T6" y="T7"/>
              </a:cxn>
              <a:cxn ang="0">
                <a:pos x="T8" y="T9"/>
              </a:cxn>
            </a:cxnLst>
            <a:rect l="0" t="0" r="r" b="b"/>
            <a:pathLst>
              <a:path w="458" h="457">
                <a:moveTo>
                  <a:pt x="456" y="232"/>
                </a:moveTo>
                <a:cubicBezTo>
                  <a:pt x="453" y="357"/>
                  <a:pt x="350" y="457"/>
                  <a:pt x="225" y="455"/>
                </a:cubicBezTo>
                <a:cubicBezTo>
                  <a:pt x="100" y="453"/>
                  <a:pt x="0" y="350"/>
                  <a:pt x="2" y="225"/>
                </a:cubicBezTo>
                <a:cubicBezTo>
                  <a:pt x="4" y="100"/>
                  <a:pt x="107" y="0"/>
                  <a:pt x="233" y="2"/>
                </a:cubicBezTo>
                <a:cubicBezTo>
                  <a:pt x="358" y="4"/>
                  <a:pt x="458" y="107"/>
                  <a:pt x="456" y="23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12">
            <a:extLst>
              <a:ext uri="{FF2B5EF4-FFF2-40B4-BE49-F238E27FC236}">
                <a16:creationId xmlns:a16="http://schemas.microsoft.com/office/drawing/2014/main" id="{B1246142-ED3A-428D-A17D-C059B455346A}"/>
              </a:ext>
            </a:extLst>
          </p:cNvPr>
          <p:cNvSpPr>
            <a:spLocks/>
          </p:cNvSpPr>
          <p:nvPr/>
        </p:nvSpPr>
        <p:spPr bwMode="auto">
          <a:xfrm>
            <a:off x="11049424" y="4352255"/>
            <a:ext cx="481909" cy="357934"/>
          </a:xfrm>
          <a:custGeom>
            <a:avLst/>
            <a:gdLst>
              <a:gd name="T0" fmla="*/ 456 w 458"/>
              <a:gd name="T1" fmla="*/ 232 h 457"/>
              <a:gd name="T2" fmla="*/ 225 w 458"/>
              <a:gd name="T3" fmla="*/ 455 h 457"/>
              <a:gd name="T4" fmla="*/ 2 w 458"/>
              <a:gd name="T5" fmla="*/ 225 h 457"/>
              <a:gd name="T6" fmla="*/ 233 w 458"/>
              <a:gd name="T7" fmla="*/ 2 h 457"/>
              <a:gd name="T8" fmla="*/ 456 w 458"/>
              <a:gd name="T9" fmla="*/ 232 h 457"/>
            </a:gdLst>
            <a:ahLst/>
            <a:cxnLst>
              <a:cxn ang="0">
                <a:pos x="T0" y="T1"/>
              </a:cxn>
              <a:cxn ang="0">
                <a:pos x="T2" y="T3"/>
              </a:cxn>
              <a:cxn ang="0">
                <a:pos x="T4" y="T5"/>
              </a:cxn>
              <a:cxn ang="0">
                <a:pos x="T6" y="T7"/>
              </a:cxn>
              <a:cxn ang="0">
                <a:pos x="T8" y="T9"/>
              </a:cxn>
            </a:cxnLst>
            <a:rect l="0" t="0" r="r" b="b"/>
            <a:pathLst>
              <a:path w="458" h="457">
                <a:moveTo>
                  <a:pt x="456" y="232"/>
                </a:moveTo>
                <a:cubicBezTo>
                  <a:pt x="453" y="357"/>
                  <a:pt x="350" y="457"/>
                  <a:pt x="225" y="455"/>
                </a:cubicBezTo>
                <a:cubicBezTo>
                  <a:pt x="100" y="453"/>
                  <a:pt x="0" y="350"/>
                  <a:pt x="2" y="225"/>
                </a:cubicBezTo>
                <a:cubicBezTo>
                  <a:pt x="4" y="100"/>
                  <a:pt x="107" y="0"/>
                  <a:pt x="233" y="2"/>
                </a:cubicBezTo>
                <a:cubicBezTo>
                  <a:pt x="358" y="4"/>
                  <a:pt x="458" y="107"/>
                  <a:pt x="456" y="23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12">
            <a:extLst>
              <a:ext uri="{FF2B5EF4-FFF2-40B4-BE49-F238E27FC236}">
                <a16:creationId xmlns:a16="http://schemas.microsoft.com/office/drawing/2014/main" id="{4962791E-0986-4976-9A16-B7AC5AEB6FED}"/>
              </a:ext>
            </a:extLst>
          </p:cNvPr>
          <p:cNvSpPr>
            <a:spLocks/>
          </p:cNvSpPr>
          <p:nvPr/>
        </p:nvSpPr>
        <p:spPr bwMode="auto">
          <a:xfrm>
            <a:off x="9502033" y="1716699"/>
            <a:ext cx="481909" cy="357934"/>
          </a:xfrm>
          <a:custGeom>
            <a:avLst/>
            <a:gdLst>
              <a:gd name="T0" fmla="*/ 456 w 458"/>
              <a:gd name="T1" fmla="*/ 232 h 457"/>
              <a:gd name="T2" fmla="*/ 225 w 458"/>
              <a:gd name="T3" fmla="*/ 455 h 457"/>
              <a:gd name="T4" fmla="*/ 2 w 458"/>
              <a:gd name="T5" fmla="*/ 225 h 457"/>
              <a:gd name="T6" fmla="*/ 233 w 458"/>
              <a:gd name="T7" fmla="*/ 2 h 457"/>
              <a:gd name="T8" fmla="*/ 456 w 458"/>
              <a:gd name="T9" fmla="*/ 232 h 457"/>
            </a:gdLst>
            <a:ahLst/>
            <a:cxnLst>
              <a:cxn ang="0">
                <a:pos x="T0" y="T1"/>
              </a:cxn>
              <a:cxn ang="0">
                <a:pos x="T2" y="T3"/>
              </a:cxn>
              <a:cxn ang="0">
                <a:pos x="T4" y="T5"/>
              </a:cxn>
              <a:cxn ang="0">
                <a:pos x="T6" y="T7"/>
              </a:cxn>
              <a:cxn ang="0">
                <a:pos x="T8" y="T9"/>
              </a:cxn>
            </a:cxnLst>
            <a:rect l="0" t="0" r="r" b="b"/>
            <a:pathLst>
              <a:path w="458" h="457">
                <a:moveTo>
                  <a:pt x="456" y="232"/>
                </a:moveTo>
                <a:cubicBezTo>
                  <a:pt x="453" y="357"/>
                  <a:pt x="350" y="457"/>
                  <a:pt x="225" y="455"/>
                </a:cubicBezTo>
                <a:cubicBezTo>
                  <a:pt x="100" y="453"/>
                  <a:pt x="0" y="350"/>
                  <a:pt x="2" y="225"/>
                </a:cubicBezTo>
                <a:cubicBezTo>
                  <a:pt x="4" y="100"/>
                  <a:pt x="107" y="0"/>
                  <a:pt x="233" y="2"/>
                </a:cubicBezTo>
                <a:cubicBezTo>
                  <a:pt x="358" y="4"/>
                  <a:pt x="458" y="107"/>
                  <a:pt x="456" y="232"/>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15" name="Picture 14">
            <a:extLst>
              <a:ext uri="{FF2B5EF4-FFF2-40B4-BE49-F238E27FC236}">
                <a16:creationId xmlns:a16="http://schemas.microsoft.com/office/drawing/2014/main" id="{5C04F1AF-07CC-49F3-A41C-C9CF322CC33C}"/>
              </a:ext>
            </a:extLst>
          </p:cNvPr>
          <p:cNvPicPr>
            <a:picLocks noChangeAspect="1"/>
          </p:cNvPicPr>
          <p:nvPr/>
        </p:nvPicPr>
        <p:blipFill>
          <a:blip r:embed="rId3"/>
          <a:stretch>
            <a:fillRect/>
          </a:stretch>
        </p:blipFill>
        <p:spPr>
          <a:xfrm>
            <a:off x="11123859" y="4446624"/>
            <a:ext cx="342948" cy="276264"/>
          </a:xfrm>
          <a:prstGeom prst="rect">
            <a:avLst/>
          </a:prstGeom>
        </p:spPr>
      </p:pic>
      <p:pic>
        <p:nvPicPr>
          <p:cNvPr id="19" name="Picture 18">
            <a:extLst>
              <a:ext uri="{FF2B5EF4-FFF2-40B4-BE49-F238E27FC236}">
                <a16:creationId xmlns:a16="http://schemas.microsoft.com/office/drawing/2014/main" id="{967686FC-C7C6-43AC-B488-E706B80458F6}"/>
              </a:ext>
            </a:extLst>
          </p:cNvPr>
          <p:cNvPicPr>
            <a:picLocks noChangeAspect="1"/>
          </p:cNvPicPr>
          <p:nvPr/>
        </p:nvPicPr>
        <p:blipFill>
          <a:blip r:embed="rId4"/>
          <a:stretch>
            <a:fillRect/>
          </a:stretch>
        </p:blipFill>
        <p:spPr>
          <a:xfrm>
            <a:off x="9621114" y="1798369"/>
            <a:ext cx="276264" cy="276264"/>
          </a:xfrm>
          <a:prstGeom prst="rect">
            <a:avLst/>
          </a:prstGeom>
        </p:spPr>
      </p:pic>
      <p:pic>
        <p:nvPicPr>
          <p:cNvPr id="21" name="Picture 20">
            <a:extLst>
              <a:ext uri="{FF2B5EF4-FFF2-40B4-BE49-F238E27FC236}">
                <a16:creationId xmlns:a16="http://schemas.microsoft.com/office/drawing/2014/main" id="{3D4A48EB-87F1-4F27-982E-1E355C12580C}"/>
              </a:ext>
            </a:extLst>
          </p:cNvPr>
          <p:cNvPicPr>
            <a:picLocks noChangeAspect="1"/>
          </p:cNvPicPr>
          <p:nvPr/>
        </p:nvPicPr>
        <p:blipFill>
          <a:blip r:embed="rId5"/>
          <a:stretch>
            <a:fillRect/>
          </a:stretch>
        </p:blipFill>
        <p:spPr>
          <a:xfrm>
            <a:off x="7823024" y="4452177"/>
            <a:ext cx="868156" cy="217039"/>
          </a:xfrm>
          <a:prstGeom prst="rect">
            <a:avLst/>
          </a:prstGeom>
        </p:spPr>
      </p:pic>
      <p:sp>
        <p:nvSpPr>
          <p:cNvPr id="24" name="TextBox 23">
            <a:extLst>
              <a:ext uri="{FF2B5EF4-FFF2-40B4-BE49-F238E27FC236}">
                <a16:creationId xmlns:a16="http://schemas.microsoft.com/office/drawing/2014/main" id="{FBF761E7-1BAB-4C9F-A990-8B0171967B82}"/>
              </a:ext>
            </a:extLst>
          </p:cNvPr>
          <p:cNvSpPr txBox="1"/>
          <p:nvPr/>
        </p:nvSpPr>
        <p:spPr>
          <a:xfrm>
            <a:off x="5020235" y="1286681"/>
            <a:ext cx="2151530" cy="646331"/>
          </a:xfrm>
          <a:prstGeom prst="rect">
            <a:avLst/>
          </a:prstGeom>
          <a:noFill/>
        </p:spPr>
        <p:txBody>
          <a:bodyPr wrap="square" rtlCol="0">
            <a:spAutoFit/>
          </a:bodyPr>
          <a:lstStyle/>
          <a:p>
            <a:r>
              <a:rPr lang="en-US" sz="1200" dirty="0">
                <a:solidFill>
                  <a:schemeClr val="tx1">
                    <a:lumMod val="95000"/>
                    <a:lumOff val="5000"/>
                  </a:schemeClr>
                </a:solidFill>
              </a:rPr>
              <a:t>We can select students from saved searches action menu</a:t>
            </a:r>
            <a:r>
              <a:rPr lang="en-US" sz="1200" dirty="0">
                <a:solidFill>
                  <a:schemeClr val="accent6"/>
                </a:solidFill>
              </a:rPr>
              <a:t>.</a:t>
            </a:r>
          </a:p>
          <a:p>
            <a:endParaRPr lang="en-US" sz="1200" dirty="0">
              <a:solidFill>
                <a:schemeClr val="accent6"/>
              </a:solidFill>
            </a:endParaRPr>
          </a:p>
        </p:txBody>
      </p:sp>
      <p:grpSp>
        <p:nvGrpSpPr>
          <p:cNvPr id="73" name="Group 72">
            <a:extLst>
              <a:ext uri="{FF2B5EF4-FFF2-40B4-BE49-F238E27FC236}">
                <a16:creationId xmlns:a16="http://schemas.microsoft.com/office/drawing/2014/main" id="{FCC6644D-9AB8-46E1-B110-4B1716E81A46}"/>
              </a:ext>
            </a:extLst>
          </p:cNvPr>
          <p:cNvGrpSpPr/>
          <p:nvPr/>
        </p:nvGrpSpPr>
        <p:grpSpPr>
          <a:xfrm>
            <a:off x="4861411" y="1449762"/>
            <a:ext cx="158824" cy="160084"/>
            <a:chOff x="1460006" y="1642203"/>
            <a:chExt cx="479425" cy="479425"/>
          </a:xfrm>
        </p:grpSpPr>
        <p:sp>
          <p:nvSpPr>
            <p:cNvPr id="74" name="Oval 8">
              <a:extLst>
                <a:ext uri="{FF2B5EF4-FFF2-40B4-BE49-F238E27FC236}">
                  <a16:creationId xmlns:a16="http://schemas.microsoft.com/office/drawing/2014/main" id="{B0DE1A2A-8E06-4624-9EF6-CF792E02FDD1}"/>
                </a:ext>
              </a:extLst>
            </p:cNvPr>
            <p:cNvSpPr>
              <a:spLocks noChangeArrowheads="1"/>
            </p:cNvSpPr>
            <p:nvPr/>
          </p:nvSpPr>
          <p:spPr bwMode="auto">
            <a:xfrm>
              <a:off x="1460006" y="1642203"/>
              <a:ext cx="479425" cy="479425"/>
            </a:xfrm>
            <a:prstGeom prst="ellipse">
              <a:avLst/>
            </a:prstGeom>
            <a:solidFill>
              <a:srgbClr val="FFFFFF"/>
            </a:solidFill>
            <a:ln w="17463"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9">
              <a:extLst>
                <a:ext uri="{FF2B5EF4-FFF2-40B4-BE49-F238E27FC236}">
                  <a16:creationId xmlns:a16="http://schemas.microsoft.com/office/drawing/2014/main" id="{21D0C496-6B8B-4A8D-A6F1-0E375A202D9D}"/>
                </a:ext>
              </a:extLst>
            </p:cNvPr>
            <p:cNvSpPr>
              <a:spLocks/>
            </p:cNvSpPr>
            <p:nvPr/>
          </p:nvSpPr>
          <p:spPr bwMode="auto">
            <a:xfrm>
              <a:off x="1575894" y="1799366"/>
              <a:ext cx="247650" cy="16510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solidFill>
              <a:srgbClr val="FFFFFF"/>
            </a:solidFill>
            <a:ln w="17463"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8" name="Picture 27" descr="A screenshot of a computer&#10;&#10;Description automatically generated">
            <a:extLst>
              <a:ext uri="{FF2B5EF4-FFF2-40B4-BE49-F238E27FC236}">
                <a16:creationId xmlns:a16="http://schemas.microsoft.com/office/drawing/2014/main" id="{10D6FF3F-589B-492D-9A13-29603E0FE230}"/>
              </a:ext>
            </a:extLst>
          </p:cNvPr>
          <p:cNvPicPr>
            <a:picLocks noChangeAspect="1"/>
          </p:cNvPicPr>
          <p:nvPr/>
        </p:nvPicPr>
        <p:blipFill>
          <a:blip r:embed="rId6"/>
          <a:stretch>
            <a:fillRect/>
          </a:stretch>
        </p:blipFill>
        <p:spPr>
          <a:xfrm>
            <a:off x="91601" y="3285104"/>
            <a:ext cx="4700809" cy="1633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8" name="Group 77">
            <a:extLst>
              <a:ext uri="{FF2B5EF4-FFF2-40B4-BE49-F238E27FC236}">
                <a16:creationId xmlns:a16="http://schemas.microsoft.com/office/drawing/2014/main" id="{1694EE00-23E9-428A-84EA-1015BC12F675}"/>
              </a:ext>
            </a:extLst>
          </p:cNvPr>
          <p:cNvGrpSpPr/>
          <p:nvPr/>
        </p:nvGrpSpPr>
        <p:grpSpPr>
          <a:xfrm>
            <a:off x="4861411" y="3429000"/>
            <a:ext cx="158824" cy="160084"/>
            <a:chOff x="1460006" y="1642203"/>
            <a:chExt cx="479425" cy="479425"/>
          </a:xfrm>
        </p:grpSpPr>
        <p:sp>
          <p:nvSpPr>
            <p:cNvPr id="79" name="Oval 8">
              <a:extLst>
                <a:ext uri="{FF2B5EF4-FFF2-40B4-BE49-F238E27FC236}">
                  <a16:creationId xmlns:a16="http://schemas.microsoft.com/office/drawing/2014/main" id="{EBA4B876-6A2F-4425-B9C4-854EF6A01099}"/>
                </a:ext>
              </a:extLst>
            </p:cNvPr>
            <p:cNvSpPr>
              <a:spLocks noChangeArrowheads="1"/>
            </p:cNvSpPr>
            <p:nvPr/>
          </p:nvSpPr>
          <p:spPr bwMode="auto">
            <a:xfrm>
              <a:off x="1460006" y="1642203"/>
              <a:ext cx="479425" cy="479425"/>
            </a:xfrm>
            <a:prstGeom prst="ellipse">
              <a:avLst/>
            </a:prstGeom>
            <a:solidFill>
              <a:srgbClr val="FFFFFF"/>
            </a:solidFill>
            <a:ln w="17463"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9">
              <a:extLst>
                <a:ext uri="{FF2B5EF4-FFF2-40B4-BE49-F238E27FC236}">
                  <a16:creationId xmlns:a16="http://schemas.microsoft.com/office/drawing/2014/main" id="{E71B30FE-CDFF-4784-BD41-6264D56B369C}"/>
                </a:ext>
              </a:extLst>
            </p:cNvPr>
            <p:cNvSpPr>
              <a:spLocks/>
            </p:cNvSpPr>
            <p:nvPr/>
          </p:nvSpPr>
          <p:spPr bwMode="auto">
            <a:xfrm>
              <a:off x="1575894" y="1799366"/>
              <a:ext cx="247650" cy="16510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solidFill>
              <a:srgbClr val="FFFFFF"/>
            </a:solidFill>
            <a:ln w="17463"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9" name="TextBox 28">
            <a:extLst>
              <a:ext uri="{FF2B5EF4-FFF2-40B4-BE49-F238E27FC236}">
                <a16:creationId xmlns:a16="http://schemas.microsoft.com/office/drawing/2014/main" id="{607339F2-6176-4880-A400-A804B225236D}"/>
              </a:ext>
            </a:extLst>
          </p:cNvPr>
          <p:cNvSpPr txBox="1"/>
          <p:nvPr/>
        </p:nvSpPr>
        <p:spPr>
          <a:xfrm>
            <a:off x="5037779" y="3285103"/>
            <a:ext cx="1936140" cy="1200329"/>
          </a:xfrm>
          <a:prstGeom prst="rect">
            <a:avLst/>
          </a:prstGeom>
          <a:noFill/>
        </p:spPr>
        <p:txBody>
          <a:bodyPr wrap="square" rtlCol="0">
            <a:spAutoFit/>
          </a:bodyPr>
          <a:lstStyle/>
          <a:p>
            <a:r>
              <a:rPr lang="en-US" sz="1200" dirty="0">
                <a:solidFill>
                  <a:schemeClr val="tx1">
                    <a:lumMod val="95000"/>
                    <a:lumOff val="5000"/>
                  </a:schemeClr>
                </a:solidFill>
              </a:rPr>
              <a:t>From the list's menu, we can select a previously uploaded list.  Select the list, then from the action's menu select “appointment campaign”.</a:t>
            </a:r>
          </a:p>
        </p:txBody>
      </p:sp>
      <p:pic>
        <p:nvPicPr>
          <p:cNvPr id="31" name="Picture 30" descr="Chart&#10;&#10;Description automatically generated with medium confidence">
            <a:extLst>
              <a:ext uri="{FF2B5EF4-FFF2-40B4-BE49-F238E27FC236}">
                <a16:creationId xmlns:a16="http://schemas.microsoft.com/office/drawing/2014/main" id="{D1CE883B-6CD1-4319-98CB-76EAE5F57333}"/>
              </a:ext>
            </a:extLst>
          </p:cNvPr>
          <p:cNvPicPr>
            <a:picLocks noChangeAspect="1"/>
          </p:cNvPicPr>
          <p:nvPr/>
        </p:nvPicPr>
        <p:blipFill>
          <a:blip r:embed="rId7"/>
          <a:stretch>
            <a:fillRect/>
          </a:stretch>
        </p:blipFill>
        <p:spPr>
          <a:xfrm>
            <a:off x="91601" y="5071517"/>
            <a:ext cx="4700809" cy="15633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24" name="Group 123">
            <a:extLst>
              <a:ext uri="{FF2B5EF4-FFF2-40B4-BE49-F238E27FC236}">
                <a16:creationId xmlns:a16="http://schemas.microsoft.com/office/drawing/2014/main" id="{A4A4C19C-26F1-42A6-9D40-D64D6A89581A}"/>
              </a:ext>
            </a:extLst>
          </p:cNvPr>
          <p:cNvGrpSpPr/>
          <p:nvPr/>
        </p:nvGrpSpPr>
        <p:grpSpPr>
          <a:xfrm>
            <a:off x="4874646" y="5237076"/>
            <a:ext cx="158824" cy="160084"/>
            <a:chOff x="1460006" y="1642203"/>
            <a:chExt cx="479425" cy="479425"/>
          </a:xfrm>
        </p:grpSpPr>
        <p:sp>
          <p:nvSpPr>
            <p:cNvPr id="125" name="Oval 8">
              <a:extLst>
                <a:ext uri="{FF2B5EF4-FFF2-40B4-BE49-F238E27FC236}">
                  <a16:creationId xmlns:a16="http://schemas.microsoft.com/office/drawing/2014/main" id="{DDC58DF7-4BC8-4D07-9B26-8FACB67D773C}"/>
                </a:ext>
              </a:extLst>
            </p:cNvPr>
            <p:cNvSpPr>
              <a:spLocks noChangeArrowheads="1"/>
            </p:cNvSpPr>
            <p:nvPr/>
          </p:nvSpPr>
          <p:spPr bwMode="auto">
            <a:xfrm>
              <a:off x="1460006" y="1642203"/>
              <a:ext cx="479425" cy="479425"/>
            </a:xfrm>
            <a:prstGeom prst="ellipse">
              <a:avLst/>
            </a:prstGeom>
            <a:solidFill>
              <a:srgbClr val="FFFFFF"/>
            </a:solidFill>
            <a:ln w="17463"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9">
              <a:extLst>
                <a:ext uri="{FF2B5EF4-FFF2-40B4-BE49-F238E27FC236}">
                  <a16:creationId xmlns:a16="http://schemas.microsoft.com/office/drawing/2014/main" id="{43E9EA05-F38D-48EE-8B94-FB80ACCCDC94}"/>
                </a:ext>
              </a:extLst>
            </p:cNvPr>
            <p:cNvSpPr>
              <a:spLocks/>
            </p:cNvSpPr>
            <p:nvPr/>
          </p:nvSpPr>
          <p:spPr bwMode="auto">
            <a:xfrm>
              <a:off x="1575894" y="1799366"/>
              <a:ext cx="247650" cy="16510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solidFill>
              <a:srgbClr val="FFFFFF"/>
            </a:solidFill>
            <a:ln w="17463" cap="rnd">
              <a:solidFill>
                <a:schemeClr val="accent5"/>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TextBox 31">
            <a:extLst>
              <a:ext uri="{FF2B5EF4-FFF2-40B4-BE49-F238E27FC236}">
                <a16:creationId xmlns:a16="http://schemas.microsoft.com/office/drawing/2014/main" id="{9545507B-5CB2-4B43-B234-5C818272834C}"/>
              </a:ext>
            </a:extLst>
          </p:cNvPr>
          <p:cNvSpPr txBox="1"/>
          <p:nvPr/>
        </p:nvSpPr>
        <p:spPr>
          <a:xfrm>
            <a:off x="5037779" y="5114248"/>
            <a:ext cx="1840131" cy="1615827"/>
          </a:xfrm>
          <a:prstGeom prst="rect">
            <a:avLst/>
          </a:prstGeom>
          <a:noFill/>
        </p:spPr>
        <p:txBody>
          <a:bodyPr wrap="square" rtlCol="0">
            <a:spAutoFit/>
          </a:bodyPr>
          <a:lstStyle/>
          <a:p>
            <a:r>
              <a:rPr lang="en-US" sz="1100" dirty="0">
                <a:solidFill>
                  <a:schemeClr val="tx1">
                    <a:lumMod val="95000"/>
                    <a:lumOff val="5000"/>
                  </a:schemeClr>
                </a:solidFill>
              </a:rPr>
              <a:t>The Final way to add students to your campaign is adding all your assigned students.  When we don’t choose a saved search or launch an appointment campaign through a saved list.  We can use “my students only”.</a:t>
            </a:r>
          </a:p>
        </p:txBody>
      </p:sp>
      <p:pic>
        <p:nvPicPr>
          <p:cNvPr id="34" name="Picture 33">
            <a:extLst>
              <a:ext uri="{FF2B5EF4-FFF2-40B4-BE49-F238E27FC236}">
                <a16:creationId xmlns:a16="http://schemas.microsoft.com/office/drawing/2014/main" id="{0F8EE4E2-919F-4651-9A75-E1FB926EA13E}"/>
              </a:ext>
            </a:extLst>
          </p:cNvPr>
          <p:cNvPicPr>
            <a:picLocks noChangeAspect="1"/>
          </p:cNvPicPr>
          <p:nvPr/>
        </p:nvPicPr>
        <p:blipFill>
          <a:blip r:embed="rId8"/>
          <a:stretch>
            <a:fillRect/>
          </a:stretch>
        </p:blipFill>
        <p:spPr>
          <a:xfrm>
            <a:off x="91601" y="1338730"/>
            <a:ext cx="4700809" cy="1764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50321703"/>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checkerboard(across)">
                                      <p:cBhvr>
                                        <p:cTn id="12" dur="500"/>
                                        <p:tgtEl>
                                          <p:spTgt spid="90"/>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fade">
                                      <p:cBhvr>
                                        <p:cTn id="16" dur="500"/>
                                        <p:tgtEl>
                                          <p:spTgt spid="73"/>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78"/>
                                        </p:tgtEl>
                                        <p:attrNameLst>
                                          <p:attrName>style.visibility</p:attrName>
                                        </p:attrNameLst>
                                      </p:cBhvr>
                                      <p:to>
                                        <p:strVal val="visible"/>
                                      </p:to>
                                    </p:set>
                                    <p:animEffect transition="in" filter="fade">
                                      <p:cBhvr>
                                        <p:cTn id="20" dur="500"/>
                                        <p:tgtEl>
                                          <p:spTgt spid="78"/>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D4EA88-B88F-45A7-B7FC-DAD0D83288C4}"/>
              </a:ext>
            </a:extLst>
          </p:cNvPr>
          <p:cNvSpPr>
            <a:spLocks noGrp="1"/>
          </p:cNvSpPr>
          <p:nvPr>
            <p:ph type="title"/>
          </p:nvPr>
        </p:nvSpPr>
        <p:spPr/>
        <p:txBody>
          <a:bodyPr/>
          <a:lstStyle/>
          <a:p>
            <a:r>
              <a:rPr lang="en-US" dirty="0"/>
              <a:t>Select Staff</a:t>
            </a:r>
          </a:p>
        </p:txBody>
      </p:sp>
      <p:sp>
        <p:nvSpPr>
          <p:cNvPr id="4" name="Text Placeholder 3">
            <a:extLst>
              <a:ext uri="{FF2B5EF4-FFF2-40B4-BE49-F238E27FC236}">
                <a16:creationId xmlns:a16="http://schemas.microsoft.com/office/drawing/2014/main" id="{84F41B68-A9A0-4854-8142-CCBD5C0838E6}"/>
              </a:ext>
            </a:extLst>
          </p:cNvPr>
          <p:cNvSpPr>
            <a:spLocks noGrp="1"/>
          </p:cNvSpPr>
          <p:nvPr>
            <p:ph type="body" sz="half" idx="2"/>
          </p:nvPr>
        </p:nvSpPr>
        <p:spPr>
          <a:xfrm>
            <a:off x="177141" y="1344705"/>
            <a:ext cx="3709059" cy="4508839"/>
          </a:xfrm>
        </p:spPr>
        <p:txBody>
          <a:bodyPr/>
          <a:lstStyle/>
          <a:p>
            <a:r>
              <a:rPr lang="en-US" sz="1200" dirty="0"/>
              <a:t>The third step in creating an Appointment Campaign is the selection of staff.  Here we can see that I have populated as a staff member.  I have available times for this campaigns.</a:t>
            </a:r>
          </a:p>
          <a:p>
            <a:r>
              <a:rPr lang="en-US" sz="1200" b="1" dirty="0"/>
              <a:t>Include Appointment Availabilities</a:t>
            </a:r>
            <a:r>
              <a:rPr lang="en-US" dirty="0"/>
              <a:t>: </a:t>
            </a:r>
            <a:r>
              <a:rPr lang="en-US" sz="1200" dirty="0"/>
              <a:t>This checkbox is used to distinguish which type of availability you want students too schedule with.  If the checkbox is marked, students will be ablet to schedule any appointment type; appointments, drop-in or Campaigns.  This means if you have different availabilities students will be able to schedule with all three.</a:t>
            </a:r>
          </a:p>
          <a:p>
            <a:r>
              <a:rPr lang="en-US" sz="1200" dirty="0"/>
              <a:t>If you have setup a single availability just for campaigns and only want students to use that availability type, you would un-check the box.  This means students will only be able to schedule on a specific date and time you have setup for your appointment campaigns.</a:t>
            </a:r>
          </a:p>
          <a:p>
            <a:r>
              <a:rPr lang="en-US" sz="1200" dirty="0"/>
              <a:t>Once you have selected yourself and any other staff member that would populate just like me in the screenshot.  Press the continue button and we will start to build out Nudges and Success messages.</a:t>
            </a:r>
            <a:endParaRPr lang="en-US" dirty="0"/>
          </a:p>
        </p:txBody>
      </p:sp>
      <p:pic>
        <p:nvPicPr>
          <p:cNvPr id="10" name="Picture 9" descr="Graphical user interface, text, application, email&#10;&#10;Description automatically generated">
            <a:extLst>
              <a:ext uri="{FF2B5EF4-FFF2-40B4-BE49-F238E27FC236}">
                <a16:creationId xmlns:a16="http://schemas.microsoft.com/office/drawing/2014/main" id="{B1A2CE35-230D-43B9-8122-77CAF18FC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1860" y="615847"/>
            <a:ext cx="7664531" cy="4363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a:extLst>
              <a:ext uri="{FF2B5EF4-FFF2-40B4-BE49-F238E27FC236}">
                <a16:creationId xmlns:a16="http://schemas.microsoft.com/office/drawing/2014/main" id="{4605FFF4-1283-461D-A40E-D0A1AEEF7603}"/>
              </a:ext>
            </a:extLst>
          </p:cNvPr>
          <p:cNvSpPr/>
          <p:nvPr/>
        </p:nvSpPr>
        <p:spPr>
          <a:xfrm>
            <a:off x="10737274" y="2542309"/>
            <a:ext cx="1129145" cy="12469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DFD2546-8958-4ECD-8ABD-14E18220EFED}"/>
              </a:ext>
            </a:extLst>
          </p:cNvPr>
          <p:cNvPicPr>
            <a:picLocks noChangeAspect="1"/>
          </p:cNvPicPr>
          <p:nvPr/>
        </p:nvPicPr>
        <p:blipFill>
          <a:blip r:embed="rId3"/>
          <a:stretch>
            <a:fillRect/>
          </a:stretch>
        </p:blipFill>
        <p:spPr>
          <a:xfrm>
            <a:off x="11112141" y="4709757"/>
            <a:ext cx="754278" cy="234822"/>
          </a:xfrm>
          <a:prstGeom prst="rect">
            <a:avLst/>
          </a:prstGeom>
        </p:spPr>
      </p:pic>
    </p:spTree>
    <p:extLst>
      <p:ext uri="{BB962C8B-B14F-4D97-AF65-F5344CB8AC3E}">
        <p14:creationId xmlns:p14="http://schemas.microsoft.com/office/powerpoint/2010/main" val="2328281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ADC087-6A62-414B-85C2-EDA0D411739A}"/>
              </a:ext>
            </a:extLst>
          </p:cNvPr>
          <p:cNvSpPr>
            <a:spLocks noGrp="1"/>
          </p:cNvSpPr>
          <p:nvPr>
            <p:ph type="title"/>
          </p:nvPr>
        </p:nvSpPr>
        <p:spPr/>
        <p:txBody>
          <a:bodyPr/>
          <a:lstStyle/>
          <a:p>
            <a:r>
              <a:rPr lang="en-US" dirty="0"/>
              <a:t>Nudges</a:t>
            </a:r>
          </a:p>
        </p:txBody>
      </p:sp>
      <p:sp>
        <p:nvSpPr>
          <p:cNvPr id="4" name="Text Placeholder 3">
            <a:extLst>
              <a:ext uri="{FF2B5EF4-FFF2-40B4-BE49-F238E27FC236}">
                <a16:creationId xmlns:a16="http://schemas.microsoft.com/office/drawing/2014/main" id="{46A0594F-4B51-4517-840B-9A23DE7DD280}"/>
              </a:ext>
            </a:extLst>
          </p:cNvPr>
          <p:cNvSpPr>
            <a:spLocks noGrp="1"/>
          </p:cNvSpPr>
          <p:nvPr>
            <p:ph type="body" sz="half" idx="2"/>
          </p:nvPr>
        </p:nvSpPr>
        <p:spPr>
          <a:xfrm>
            <a:off x="177141" y="1344706"/>
            <a:ext cx="3709059" cy="3816112"/>
          </a:xfrm>
        </p:spPr>
        <p:txBody>
          <a:bodyPr>
            <a:normAutofit lnSpcReduction="10000"/>
          </a:bodyPr>
          <a:lstStyle/>
          <a:p>
            <a:r>
              <a:rPr lang="en-US" sz="1200" dirty="0"/>
              <a:t>The Fourth step in your appointment campaign is setting up nudges and success messages (optional).</a:t>
            </a:r>
          </a:p>
          <a:p>
            <a:r>
              <a:rPr lang="en-US" sz="1200" dirty="0"/>
              <a:t>In the bottom screenshot is where we can edit the nudge message.  We can edit the subject, body, add attachments, and even change merge tags.  </a:t>
            </a:r>
          </a:p>
          <a:p>
            <a:r>
              <a:rPr lang="en-US" sz="1200" dirty="0"/>
              <a:t>Merge Tags grab specialized content that can be added to your subject line or the body of the message.  We currently only use four total merge tags.  </a:t>
            </a:r>
          </a:p>
          <a:p>
            <a:r>
              <a:rPr lang="en-US" sz="1200" dirty="0"/>
              <a:t>There is only one major rule for merge tags.  You should never delete the “Schedule Link” merge tag.</a:t>
            </a:r>
          </a:p>
          <a:p>
            <a:r>
              <a:rPr lang="en-US" sz="1200" dirty="0"/>
              <a:t>Once you have your subject line and the body of your message is complete, we can add attachments below and even select the date you would like to send out the nudge.  </a:t>
            </a:r>
          </a:p>
          <a:p>
            <a:r>
              <a:rPr lang="en-US" sz="1200" dirty="0"/>
              <a:t>We also get a preview email to the right which will show you exactly what your email is going to look like for students.</a:t>
            </a:r>
          </a:p>
        </p:txBody>
      </p:sp>
      <p:pic>
        <p:nvPicPr>
          <p:cNvPr id="6" name="Picture 5" descr="Graphical user interface, text, application, email&#10;&#10;Description automatically generated">
            <a:extLst>
              <a:ext uri="{FF2B5EF4-FFF2-40B4-BE49-F238E27FC236}">
                <a16:creationId xmlns:a16="http://schemas.microsoft.com/office/drawing/2014/main" id="{B39E1AC7-6183-420C-9A28-8DCA5F872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067" y="0"/>
            <a:ext cx="7715233" cy="2945961"/>
          </a:xfrm>
          <a:prstGeom prst="rect">
            <a:avLst/>
          </a:prstGeom>
        </p:spPr>
      </p:pic>
      <p:cxnSp>
        <p:nvCxnSpPr>
          <p:cNvPr id="8" name="Straight Arrow Connector 7">
            <a:extLst>
              <a:ext uri="{FF2B5EF4-FFF2-40B4-BE49-F238E27FC236}">
                <a16:creationId xmlns:a16="http://schemas.microsoft.com/office/drawing/2014/main" id="{8CAE6D27-D58F-40F4-81BA-2D11FE59612B}"/>
              </a:ext>
            </a:extLst>
          </p:cNvPr>
          <p:cNvCxnSpPr/>
          <p:nvPr/>
        </p:nvCxnSpPr>
        <p:spPr>
          <a:xfrm>
            <a:off x="4669277" y="1274323"/>
            <a:ext cx="0" cy="1916349"/>
          </a:xfrm>
          <a:prstGeom prst="straightConnector1">
            <a:avLst/>
          </a:prstGeom>
          <a:ln w="28575">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9" descr="Graphical user interface, text, application&#10;&#10;Description automatically generated">
            <a:extLst>
              <a:ext uri="{FF2B5EF4-FFF2-40B4-BE49-F238E27FC236}">
                <a16:creationId xmlns:a16="http://schemas.microsoft.com/office/drawing/2014/main" id="{F64BA96A-8BCE-4543-8664-F121C41C1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067" y="3287949"/>
            <a:ext cx="7715233" cy="3090354"/>
          </a:xfrm>
          <a:prstGeom prst="rect">
            <a:avLst/>
          </a:prstGeom>
        </p:spPr>
      </p:pic>
    </p:spTree>
    <p:extLst>
      <p:ext uri="{BB962C8B-B14F-4D97-AF65-F5344CB8AC3E}">
        <p14:creationId xmlns:p14="http://schemas.microsoft.com/office/powerpoint/2010/main" val="227719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8FD730-D1E8-4602-9101-352BF3CD8B06}"/>
              </a:ext>
            </a:extLst>
          </p:cNvPr>
          <p:cNvSpPr>
            <a:spLocks noGrp="1"/>
          </p:cNvSpPr>
          <p:nvPr>
            <p:ph type="title"/>
          </p:nvPr>
        </p:nvSpPr>
        <p:spPr/>
        <p:txBody>
          <a:bodyPr/>
          <a:lstStyle/>
          <a:p>
            <a:r>
              <a:rPr lang="en-US" dirty="0"/>
              <a:t>Success Message</a:t>
            </a:r>
          </a:p>
        </p:txBody>
      </p:sp>
      <p:sp>
        <p:nvSpPr>
          <p:cNvPr id="4" name="Text Placeholder 3">
            <a:extLst>
              <a:ext uri="{FF2B5EF4-FFF2-40B4-BE49-F238E27FC236}">
                <a16:creationId xmlns:a16="http://schemas.microsoft.com/office/drawing/2014/main" id="{ABF759AF-339C-4473-8407-34434C3A9E02}"/>
              </a:ext>
            </a:extLst>
          </p:cNvPr>
          <p:cNvSpPr>
            <a:spLocks noGrp="1"/>
          </p:cNvSpPr>
          <p:nvPr>
            <p:ph type="body" sz="half" idx="2"/>
          </p:nvPr>
        </p:nvSpPr>
        <p:spPr/>
        <p:txBody>
          <a:bodyPr>
            <a:normAutofit/>
          </a:bodyPr>
          <a:lstStyle/>
          <a:p>
            <a:r>
              <a:rPr lang="en-US" sz="1200" dirty="0"/>
              <a:t>Like the nudge message, success messages are not sent out before the appointment campaigns starts.  Success messages are sent after the student has scheduled an appointment through the appointment campaign.</a:t>
            </a:r>
          </a:p>
          <a:p>
            <a:r>
              <a:rPr lang="en-US" sz="1200" dirty="0"/>
              <a:t>We can edit the subject and body of the message using merge tags as well.</a:t>
            </a:r>
          </a:p>
          <a:p>
            <a:r>
              <a:rPr lang="en-US" sz="1200" dirty="0"/>
              <a:t>Add attachments is also a feature just like nudge message.</a:t>
            </a:r>
          </a:p>
          <a:p>
            <a:r>
              <a:rPr lang="en-US" sz="1200" dirty="0"/>
              <a:t>A preview of the email is to the right.</a:t>
            </a:r>
          </a:p>
          <a:p>
            <a:r>
              <a:rPr lang="en-US" sz="1200" dirty="0"/>
              <a:t>The Success Message is for communication purposes only.</a:t>
            </a:r>
          </a:p>
          <a:p>
            <a:endParaRPr lang="en-US" sz="1200" dirty="0"/>
          </a:p>
        </p:txBody>
      </p:sp>
      <p:pic>
        <p:nvPicPr>
          <p:cNvPr id="8" name="Picture 7" descr="Graphical user interface, text, application, email&#10;&#10;Description automatically generated">
            <a:extLst>
              <a:ext uri="{FF2B5EF4-FFF2-40B4-BE49-F238E27FC236}">
                <a16:creationId xmlns:a16="http://schemas.microsoft.com/office/drawing/2014/main" id="{0DD35FC2-EC24-46DE-9E37-89D8CE39A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1" y="83126"/>
            <a:ext cx="7105106" cy="2417619"/>
          </a:xfrm>
          <a:prstGeom prst="rect">
            <a:avLst/>
          </a:prstGeom>
        </p:spPr>
      </p:pic>
      <p:cxnSp>
        <p:nvCxnSpPr>
          <p:cNvPr id="10" name="Straight Arrow Connector 9">
            <a:extLst>
              <a:ext uri="{FF2B5EF4-FFF2-40B4-BE49-F238E27FC236}">
                <a16:creationId xmlns:a16="http://schemas.microsoft.com/office/drawing/2014/main" id="{88884247-31F5-4A2C-8DE1-83E856397E9D}"/>
              </a:ext>
            </a:extLst>
          </p:cNvPr>
          <p:cNvCxnSpPr/>
          <p:nvPr/>
        </p:nvCxnSpPr>
        <p:spPr>
          <a:xfrm>
            <a:off x="4959927" y="2064327"/>
            <a:ext cx="0" cy="1011382"/>
          </a:xfrm>
          <a:prstGeom prst="straightConnector1">
            <a:avLst/>
          </a:prstGeom>
          <a:ln w="1905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2" name="Picture 11" descr="Graphical user interface, application&#10;&#10;Description automatically generated">
            <a:extLst>
              <a:ext uri="{FF2B5EF4-FFF2-40B4-BE49-F238E27FC236}">
                <a16:creationId xmlns:a16="http://schemas.microsoft.com/office/drawing/2014/main" id="{FB882CC8-BF85-463C-8439-291EA540CD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1" y="3075709"/>
            <a:ext cx="6899564" cy="3077147"/>
          </a:xfrm>
          <a:prstGeom prst="rect">
            <a:avLst/>
          </a:prstGeom>
        </p:spPr>
      </p:pic>
    </p:spTree>
    <p:extLst>
      <p:ext uri="{BB962C8B-B14F-4D97-AF65-F5344CB8AC3E}">
        <p14:creationId xmlns:p14="http://schemas.microsoft.com/office/powerpoint/2010/main" val="3687667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7FDF46-0469-4405-917D-3CE7151526B4}"/>
              </a:ext>
            </a:extLst>
          </p:cNvPr>
          <p:cNvSpPr>
            <a:spLocks noGrp="1"/>
          </p:cNvSpPr>
          <p:nvPr>
            <p:ph type="title"/>
          </p:nvPr>
        </p:nvSpPr>
        <p:spPr/>
        <p:txBody>
          <a:bodyPr/>
          <a:lstStyle/>
          <a:p>
            <a:r>
              <a:rPr lang="en-US" dirty="0"/>
              <a:t>Confirm and Send</a:t>
            </a:r>
          </a:p>
        </p:txBody>
      </p:sp>
      <p:sp>
        <p:nvSpPr>
          <p:cNvPr id="4" name="Text Placeholder 3">
            <a:extLst>
              <a:ext uri="{FF2B5EF4-FFF2-40B4-BE49-F238E27FC236}">
                <a16:creationId xmlns:a16="http://schemas.microsoft.com/office/drawing/2014/main" id="{D4D7DB28-03D6-48D9-876A-C046B355F775}"/>
              </a:ext>
            </a:extLst>
          </p:cNvPr>
          <p:cNvSpPr>
            <a:spLocks noGrp="1"/>
          </p:cNvSpPr>
          <p:nvPr>
            <p:ph type="body" sz="half" idx="2"/>
          </p:nvPr>
        </p:nvSpPr>
        <p:spPr>
          <a:xfrm>
            <a:off x="177141" y="1974765"/>
            <a:ext cx="3709059" cy="4708622"/>
          </a:xfrm>
        </p:spPr>
        <p:txBody>
          <a:bodyPr/>
          <a:lstStyle/>
          <a:p>
            <a:r>
              <a:rPr lang="en-US" dirty="0"/>
              <a:t>After we have completed steps 1-4, we now can verify and start the campaign</a:t>
            </a:r>
          </a:p>
          <a:p>
            <a:r>
              <a:rPr lang="en-US" dirty="0"/>
              <a:t>Review your campaign definition, recipients, staff selection, and your personalized messages.</a:t>
            </a:r>
          </a:p>
          <a:p>
            <a:r>
              <a:rPr lang="en-US" dirty="0"/>
              <a:t>Once you have confirmed all above details, launch the campaign.</a:t>
            </a:r>
          </a:p>
          <a:p>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F39BABE0-37F0-452C-921D-62BDEBB0D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0350" y="1974765"/>
            <a:ext cx="7854509" cy="29084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4169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LMS_API_VERSION" val="SCORM 2004 (2nd edition)"/>
  <p:tag name="ISPRING_ULTRA_SCORM_COURSE_ID" val="E608661D-295C-422E-9095-BF92E5157321"/>
  <p:tag name="ISPRING_CMI5_LAUNCH_METHOD" val="any window"/>
  <p:tag name="ISPRING_SCORM_RATE_SLIDES" val="1"/>
  <p:tag name="ISPRINGCLOUDFOLDERID" val="1"/>
  <p:tag name="ISPRINGONLINEFOLDERID" val="1"/>
  <p:tag name="ISPRING_OUTPUT_FOLDER" val="[[&quot;P_\u0000){2B268894-06B3-418D-B4A8-781E8DE15215}&quot;,&quot;D:\\Documents\\OS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PASSING_SCORE" val="100.000000"/>
  <p:tag name="ISPRING_ULTRA_SCORM_COURCE_TITLE" val="Navigate - Getting Started"/>
  <p:tag name="ISPRING_SCORM_ENDPOINT" val="&lt;endpoint&gt;&lt;enable&gt;0&lt;/enable&gt;&lt;lrs&gt;http://&lt;/lrs&gt;&lt;auth&gt;0&lt;/auth&gt;&lt;login&gt;&lt;/login&gt;&lt;password&gt;&lt;/password&gt;&lt;key&gt;&lt;/key&gt;&lt;name&gt;&lt;/name&gt;&lt;email&gt;&lt;/email&gt;&lt;/endpoint&gt;&#10;"/>
  <p:tag name="ISPRING_PRESENTATION_TITLE" val="Navigate - Getting Started"/>
  <p:tag name="ISPRING_SCORM_RATE_QUIZZES" val="0"/>
</p:tagLst>
</file>

<file path=ppt/theme/theme1.xml><?xml version="1.0" encoding="utf-8"?>
<a:theme xmlns:a="http://schemas.openxmlformats.org/drawingml/2006/main" name="Parce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Navigate template.potx" id="{16E157E8-49CE-4103-B4B1-E979C51A763F}" vid="{83A5A10D-8B6A-4FEE-BA57-A7E244270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Navigate template</Template>
  <TotalTime>1593</TotalTime>
  <Words>1188</Words>
  <Application>Microsoft Office PowerPoint</Application>
  <PresentationFormat>Widescreen</PresentationFormat>
  <Paragraphs>79</Paragraphs>
  <Slides>11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 MT</vt:lpstr>
      <vt:lpstr>Source Sans Pro Light</vt:lpstr>
      <vt:lpstr>Parcel</vt:lpstr>
      <vt:lpstr>Navigate: Appointment Campaigns </vt:lpstr>
      <vt:lpstr>PowerPoint Presentation</vt:lpstr>
      <vt:lpstr>Where to Find Campaigns</vt:lpstr>
      <vt:lpstr>Define Campaign </vt:lpstr>
      <vt:lpstr>PowerPoint Presentation</vt:lpstr>
      <vt:lpstr>Select Staff</vt:lpstr>
      <vt:lpstr>Nudges</vt:lpstr>
      <vt:lpstr>Success Message</vt:lpstr>
      <vt:lpstr>Confirm and Send</vt:lpstr>
      <vt:lpstr>Review our Campaign</vt:lpstr>
      <vt:lpstr>You have finished the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Navigate - Getting Started</dc:title>
  <dc:creator>Laurie Toomey</dc:creator>
  <cp:lastModifiedBy>easton mcgreevey</cp:lastModifiedBy>
  <cp:revision>34</cp:revision>
  <dcterms:created xsi:type="dcterms:W3CDTF">2022-03-24T00:33:41Z</dcterms:created>
  <dcterms:modified xsi:type="dcterms:W3CDTF">2022-04-25T16:14:22Z</dcterms:modified>
</cp:coreProperties>
</file>