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76" r:id="rId3"/>
    <p:sldId id="277" r:id="rId4"/>
    <p:sldId id="274" r:id="rId5"/>
    <p:sldId id="267" r:id="rId6"/>
    <p:sldId id="257" r:id="rId7"/>
    <p:sldId id="262" r:id="rId8"/>
    <p:sldId id="264" r:id="rId9"/>
    <p:sldId id="263" r:id="rId10"/>
    <p:sldId id="261" r:id="rId11"/>
    <p:sldId id="266" r:id="rId12"/>
    <p:sldId id="258" r:id="rId13"/>
    <p:sldId id="259" r:id="rId14"/>
    <p:sldId id="268" r:id="rId15"/>
    <p:sldId id="269" r:id="rId16"/>
    <p:sldId id="271" r:id="rId17"/>
    <p:sldId id="265" r:id="rId18"/>
    <p:sldId id="260" r:id="rId19"/>
    <p:sldId id="273" r:id="rId20"/>
    <p:sldId id="270" r:id="rId21"/>
    <p:sldId id="272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FA29-77B1-4677-B1A4-30DF82710461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6F074B-B7EA-410D-928A-3AA114EFC9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FA29-77B1-4677-B1A4-30DF82710461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74B-B7EA-410D-928A-3AA114EFC9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FA29-77B1-4677-B1A4-30DF82710461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74B-B7EA-410D-928A-3AA114EFC9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34FA29-77B1-4677-B1A4-30DF82710461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6F074B-B7EA-410D-928A-3AA114EFC9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FA29-77B1-4677-B1A4-30DF82710461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6F074B-B7EA-410D-928A-3AA114EFC9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F34FA29-77B1-4677-B1A4-30DF82710461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D6F074B-B7EA-410D-928A-3AA114EFC9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F34FA29-77B1-4677-B1A4-30DF82710461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D6F074B-B7EA-410D-928A-3AA114EFC9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FA29-77B1-4677-B1A4-30DF82710461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6F074B-B7EA-410D-928A-3AA114EFC9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FA29-77B1-4677-B1A4-30DF82710461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6F074B-B7EA-410D-928A-3AA114EFC9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F34FA29-77B1-4677-B1A4-30DF82710461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D6F074B-B7EA-410D-928A-3AA114EFC9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34FA29-77B1-4677-B1A4-30DF82710461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6F074B-B7EA-410D-928A-3AA114EFC9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F34FA29-77B1-4677-B1A4-30DF82710461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D6F074B-B7EA-410D-928A-3AA114EFC9D2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8096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2013 </a:t>
            </a:r>
            <a:br>
              <a:rPr lang="en-US" sz="3200" dirty="0" smtClean="0">
                <a:latin typeface="Algerian" pitchFamily="82" charset="0"/>
              </a:rPr>
            </a:br>
            <a:r>
              <a:rPr lang="en-US" sz="3200" dirty="0" smtClean="0">
                <a:latin typeface="Algerian" pitchFamily="82" charset="0"/>
              </a:rPr>
              <a:t>Graduation Ceremony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186" y="1066800"/>
            <a:ext cx="69723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4123" y="5791200"/>
            <a:ext cx="729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Back Row:  Dr. Craig Molgaard, Carly </a:t>
            </a:r>
            <a:r>
              <a:rPr lang="en-US" sz="1200" dirty="0" smtClean="0"/>
              <a:t>Borth</a:t>
            </a:r>
            <a:r>
              <a:rPr lang="en-US" sz="1200" dirty="0" smtClean="0"/>
              <a:t>, Gin Graham, Dr. Amanda Golbeck</a:t>
            </a:r>
          </a:p>
          <a:p>
            <a:r>
              <a:rPr lang="en-US" sz="1200" dirty="0" smtClean="0"/>
              <a:t>Front Row:  Kathryn Fox, Tracie Weiss, Janell Porter, </a:t>
            </a:r>
            <a:r>
              <a:rPr lang="en-US" sz="1200" dirty="0" smtClean="0"/>
              <a:t>Ushakumari</a:t>
            </a:r>
            <a:r>
              <a:rPr lang="en-US" sz="1200" dirty="0" smtClean="0"/>
              <a:t> </a:t>
            </a:r>
            <a:r>
              <a:rPr lang="en-US" sz="1200" dirty="0" smtClean="0"/>
              <a:t>Valappil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8188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6055127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lgerian" pitchFamily="82" charset="0"/>
              </a:rPr>
              <a:t>Gin Graham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13" y="1317171"/>
            <a:ext cx="3626099" cy="4855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283727" y="50292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CPH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5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69720"/>
            <a:ext cx="7772400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lgerian" pitchFamily="82" charset="0"/>
              </a:rPr>
              <a:t>Saskia Jacobson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28984"/>
            <a:ext cx="3203639" cy="41000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19800" y="5029200"/>
            <a:ext cx="2930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MPH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5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7170" y="162792"/>
            <a:ext cx="6055127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Algerian" pitchFamily="82" charset="0"/>
              </a:rPr>
              <a:t>J</a:t>
            </a:r>
            <a:r>
              <a:rPr lang="en-US" sz="6600" dirty="0" smtClean="0">
                <a:latin typeface="Algerian" pitchFamily="82" charset="0"/>
              </a:rPr>
              <a:t>ennifer Just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8" y="1524000"/>
            <a:ext cx="5937952" cy="4758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283727" y="50292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CPH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1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6055127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lgerian" pitchFamily="82" charset="0"/>
              </a:rPr>
              <a:t>Heidi Lasher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8" y="1317171"/>
            <a:ext cx="4855029" cy="4855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283727" y="50292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CPH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0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7162800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Algerian" pitchFamily="82" charset="0"/>
              </a:rPr>
              <a:t>J</a:t>
            </a:r>
            <a:r>
              <a:rPr lang="en-US" sz="6600" dirty="0" smtClean="0">
                <a:latin typeface="Algerian" pitchFamily="82" charset="0"/>
              </a:rPr>
              <a:t>anell Porter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11" y="1317171"/>
            <a:ext cx="2736903" cy="4855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19800" y="5029200"/>
            <a:ext cx="2930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MPH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3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305800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lgerian" pitchFamily="82" charset="0"/>
              </a:rPr>
              <a:t>Druanne Prescott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1"/>
            <a:ext cx="5029200" cy="487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19800" y="5029200"/>
            <a:ext cx="2930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MPH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3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7162800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lgerian" pitchFamily="82" charset="0"/>
              </a:rPr>
              <a:t>Silvia Puliti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371599"/>
            <a:ext cx="5702999" cy="4319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19800" y="5029200"/>
            <a:ext cx="2930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MPH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19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399" y="152401"/>
            <a:ext cx="6055127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Algerian" pitchFamily="82" charset="0"/>
              </a:rPr>
              <a:t>A</a:t>
            </a:r>
            <a:r>
              <a:rPr lang="en-US" sz="6600" dirty="0" smtClean="0">
                <a:latin typeface="Algerian" pitchFamily="82" charset="0"/>
              </a:rPr>
              <a:t>shley Rice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7018"/>
            <a:ext cx="5920509" cy="4440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283727" y="50292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CPH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06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6055127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lgerian" pitchFamily="82" charset="0"/>
              </a:rPr>
              <a:t>Blair Snyder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46" y="1317171"/>
            <a:ext cx="4279432" cy="4855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283727" y="50292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CPH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5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9915" y="139535"/>
            <a:ext cx="8534400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lgerian" pitchFamily="82" charset="0"/>
              </a:rPr>
              <a:t>Margaret Springer</a:t>
            </a:r>
            <a:endParaRPr lang="en-US" sz="6000" dirty="0">
              <a:latin typeface="Algerian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3326601" cy="4435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283727" y="50292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CPH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2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8096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2013 </a:t>
            </a:r>
            <a:br>
              <a:rPr lang="en-US" sz="3200" dirty="0" smtClean="0">
                <a:latin typeface="Algerian" pitchFamily="82" charset="0"/>
              </a:rPr>
            </a:br>
            <a:r>
              <a:rPr lang="en-US" sz="3200" dirty="0" smtClean="0">
                <a:latin typeface="Algerian" pitchFamily="82" charset="0"/>
              </a:rPr>
              <a:t>Graduates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911" y="6009591"/>
            <a:ext cx="729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 Pictured: Marcia Dias, Dana Fejes, Deborah Gibson, Saskia Jacobson, Jennifer Just, Heidi Lasher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4" y="1317171"/>
            <a:ext cx="2321776" cy="2043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60" y="1206638"/>
            <a:ext cx="1828800" cy="2198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97" y="1257214"/>
            <a:ext cx="2804160" cy="2103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7" y="3581400"/>
            <a:ext cx="1861483" cy="2382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95" y="3578168"/>
            <a:ext cx="2628312" cy="210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60" y="3578169"/>
            <a:ext cx="2060632" cy="2060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61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10600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Algerian" pitchFamily="82" charset="0"/>
              </a:rPr>
              <a:t>Ushakumari Valappil</a:t>
            </a:r>
            <a:endParaRPr lang="en-US" sz="5400" dirty="0"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19" y="1317170"/>
            <a:ext cx="3604287" cy="4855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19800" y="5029200"/>
            <a:ext cx="2930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MPH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10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7162800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lgerian" pitchFamily="82" charset="0"/>
              </a:rPr>
              <a:t>Tracie Weiss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29972"/>
            <a:ext cx="4458919" cy="46660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19800" y="5029200"/>
            <a:ext cx="2930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MPH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0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8096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2013 </a:t>
            </a:r>
            <a:br>
              <a:rPr lang="en-US" sz="3200" dirty="0" smtClean="0">
                <a:latin typeface="Algerian" pitchFamily="82" charset="0"/>
              </a:rPr>
            </a:br>
            <a:r>
              <a:rPr lang="en-US" sz="3200" dirty="0" smtClean="0">
                <a:latin typeface="Algerian" pitchFamily="82" charset="0"/>
              </a:rPr>
              <a:t>Graduates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911" y="6009591"/>
            <a:ext cx="729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 Pictured: Druanne Prescott, Silvia Puliti, Ashley Rice, Blair Snyder, Margaret Springer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7432"/>
            <a:ext cx="2286000" cy="2216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2982006" cy="2258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657600"/>
            <a:ext cx="29464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18608"/>
            <a:ext cx="2177661" cy="2470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99256"/>
            <a:ext cx="1752600" cy="233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90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1676400"/>
            <a:ext cx="7680960" cy="30480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Algerian" pitchFamily="82" charset="0"/>
              </a:rPr>
              <a:t>2013 </a:t>
            </a:r>
            <a:br>
              <a:rPr lang="en-US" sz="9600" dirty="0" smtClean="0">
                <a:latin typeface="Algerian" pitchFamily="82" charset="0"/>
              </a:rPr>
            </a:br>
            <a:r>
              <a:rPr lang="en-US" sz="9600" dirty="0" smtClean="0">
                <a:latin typeface="Algerian" pitchFamily="82" charset="0"/>
              </a:rPr>
              <a:t>Graduates</a:t>
            </a:r>
            <a:endParaRPr lang="en-US" sz="96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6055127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lgerian" pitchFamily="82" charset="0"/>
              </a:rPr>
              <a:t>Carly </a:t>
            </a:r>
            <a:r>
              <a:rPr lang="en-US" sz="6600" dirty="0" smtClean="0">
                <a:latin typeface="Algerian" pitchFamily="82" charset="0"/>
              </a:rPr>
              <a:t>Borth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60" y="1278083"/>
            <a:ext cx="3743150" cy="4817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0" y="5029200"/>
            <a:ext cx="2854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MPH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6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6055127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lgerian" pitchFamily="82" charset="0"/>
              </a:rPr>
              <a:t>Marcia Dias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" y="1317171"/>
            <a:ext cx="5517078" cy="4855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283727" y="50292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CPH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3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6055127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lgerian" pitchFamily="82" charset="0"/>
              </a:rPr>
              <a:t>Dana Fejes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22" y="1317171"/>
            <a:ext cx="4038881" cy="4855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0" y="5029200"/>
            <a:ext cx="2854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MPH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6055127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lgerian" pitchFamily="82" charset="0"/>
              </a:rPr>
              <a:t>Kathryn Fox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08" y="1317171"/>
            <a:ext cx="3156908" cy="4855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0" y="5029200"/>
            <a:ext cx="2854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MPH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2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7162800" cy="1143000"/>
          </a:xfr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lgerian" pitchFamily="82" charset="0"/>
              </a:rPr>
              <a:t>Deborah Gibson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" y="1416627"/>
            <a:ext cx="5715000" cy="4286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19800" y="5029200"/>
            <a:ext cx="2930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stellar" pitchFamily="18" charset="0"/>
              </a:rPr>
              <a:t>MPH</a:t>
            </a:r>
            <a:endParaRPr lang="en-US" sz="80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526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05/18/2013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22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223</TotalTime>
  <Words>141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Mylar</vt:lpstr>
      <vt:lpstr>2013  Graduation Ceremony</vt:lpstr>
      <vt:lpstr>2013  Graduates</vt:lpstr>
      <vt:lpstr>2013  Graduates</vt:lpstr>
      <vt:lpstr>2013  Graduates</vt:lpstr>
      <vt:lpstr>Carly Borth</vt:lpstr>
      <vt:lpstr>Marcia Dias</vt:lpstr>
      <vt:lpstr>Dana Fejes</vt:lpstr>
      <vt:lpstr>Kathryn Fox</vt:lpstr>
      <vt:lpstr>Deborah Gibson</vt:lpstr>
      <vt:lpstr>Gin Graham</vt:lpstr>
      <vt:lpstr>Saskia Jacobson</vt:lpstr>
      <vt:lpstr>Jennifer Just</vt:lpstr>
      <vt:lpstr>Heidi Lasher</vt:lpstr>
      <vt:lpstr>Janell Porter</vt:lpstr>
      <vt:lpstr>Druanne Prescott</vt:lpstr>
      <vt:lpstr>Silvia Puliti</vt:lpstr>
      <vt:lpstr>Ashley Rice</vt:lpstr>
      <vt:lpstr>Blair Snyder</vt:lpstr>
      <vt:lpstr>Margaret Springer</vt:lpstr>
      <vt:lpstr>Ushakumari Valappil</vt:lpstr>
      <vt:lpstr>Tracie Weiss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Marcia Dias</dc:title>
  <dc:creator>Jones, Tracy</dc:creator>
  <cp:lastModifiedBy>Jones, Tracy</cp:lastModifiedBy>
  <cp:revision>40</cp:revision>
  <cp:lastPrinted>2013-06-06T15:26:17Z</cp:lastPrinted>
  <dcterms:created xsi:type="dcterms:W3CDTF">2013-05-15T15:23:02Z</dcterms:created>
  <dcterms:modified xsi:type="dcterms:W3CDTF">2014-09-02T20:24:25Z</dcterms:modified>
</cp:coreProperties>
</file>