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1" autoAdjust="0"/>
    <p:restoredTop sz="94660"/>
  </p:normalViewPr>
  <p:slideViewPr>
    <p:cSldViewPr>
      <p:cViewPr>
        <p:scale>
          <a:sx n="118" d="100"/>
          <a:sy n="118" d="100"/>
        </p:scale>
        <p:origin x="-1002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BDFA381-8C91-46D0-9F01-50005D705997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28FADED-18F8-4131-9EE8-78D230BD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4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EE45908-4FFE-4F2A-A7C2-1821822F44F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414D6D5-8653-4DC0-8855-FA0106FA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56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4D6D5-8653-4DC0-8855-FA0106FA66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03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0110FA7-EAAD-4BF6-8DBE-FAADCA60D60F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079A96-B44B-4B8A-B5B1-633D69FE89AA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0FA7-EAAD-4BF6-8DBE-FAADCA60D60F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9A96-B44B-4B8A-B5B1-633D69FE89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0FA7-EAAD-4BF6-8DBE-FAADCA60D60F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9A96-B44B-4B8A-B5B1-633D69FE89A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110FA7-EAAD-4BF6-8DBE-FAADCA60D60F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079A96-B44B-4B8A-B5B1-633D69FE89A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0FA7-EAAD-4BF6-8DBE-FAADCA60D60F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079A96-B44B-4B8A-B5B1-633D69FE89A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0110FA7-EAAD-4BF6-8DBE-FAADCA60D60F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079A96-B44B-4B8A-B5B1-633D69FE89A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0110FA7-EAAD-4BF6-8DBE-FAADCA60D60F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1079A96-B44B-4B8A-B5B1-633D69FE89A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0FA7-EAAD-4BF6-8DBE-FAADCA60D60F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079A96-B44B-4B8A-B5B1-633D69FE89A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0FA7-EAAD-4BF6-8DBE-FAADCA60D60F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079A96-B44B-4B8A-B5B1-633D69FE89A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0110FA7-EAAD-4BF6-8DBE-FAADCA60D60F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079A96-B44B-4B8A-B5B1-633D69FE89A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0110FA7-EAAD-4BF6-8DBE-FAADCA60D60F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11079A96-B44B-4B8A-B5B1-633D69FE89A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0110FA7-EAAD-4BF6-8DBE-FAADCA60D60F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11079A96-B44B-4B8A-B5B1-633D69FE89A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895600"/>
            <a:ext cx="4013200" cy="59944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Modern No. 20" pitchFamily="18" charset="0"/>
              </a:rPr>
              <a:t>Graduation 2015</a:t>
            </a:r>
            <a:endParaRPr lang="en-US" sz="4000" dirty="0">
              <a:latin typeface="Modern No. 20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143000" y="5334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Modern No. 20" pitchFamily="18" charset="0"/>
              </a:rPr>
              <a:t>School of Public and Community Health Sciences</a:t>
            </a:r>
            <a:endParaRPr lang="en-US" sz="4000" dirty="0">
              <a:solidFill>
                <a:srgbClr val="C00000"/>
              </a:solidFill>
              <a:latin typeface="Modern No. 2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38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371600"/>
            <a:ext cx="9144000" cy="563231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975360"/>
            <a:ext cx="6019800" cy="70104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Modern No. 20" pitchFamily="18" charset="0"/>
              </a:rPr>
              <a:t>Emilee</a:t>
            </a:r>
            <a:r>
              <a:rPr lang="en-US" sz="3200" dirty="0" smtClean="0">
                <a:latin typeface="Modern No. 20" pitchFamily="18" charset="0"/>
              </a:rPr>
              <a:t> </a:t>
            </a:r>
            <a:r>
              <a:rPr lang="en-US" dirty="0" smtClean="0"/>
              <a:t> </a:t>
            </a:r>
            <a:r>
              <a:rPr lang="en-US" sz="3600" dirty="0" smtClean="0">
                <a:latin typeface="Modern No. 20" pitchFamily="18" charset="0"/>
              </a:rPr>
              <a:t>Kottcamp-Allen</a:t>
            </a:r>
            <a:endParaRPr lang="en-US" sz="3600" dirty="0">
              <a:latin typeface="Modern No. 20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57800" y="3570995"/>
            <a:ext cx="3124200" cy="685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7150" cmpd="dbl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cap="all" spc="0" smtClean="0">
                <a:solidFill>
                  <a:schemeClr val="bg1">
                    <a:lumMod val="75000"/>
                    <a:lumOff val="25000"/>
                  </a:schemeClr>
                </a:solidFill>
                <a:latin typeface="Modern No. 20" pitchFamily="18" charset="0"/>
                <a:ea typeface="+mj-ea"/>
                <a:cs typeface="Tunga" pitchFamily="2"/>
              </a:rPr>
              <a:t>MPH</a:t>
            </a:r>
            <a:endParaRPr lang="en-US" sz="3200" b="1" cap="all" spc="0" dirty="0">
              <a:solidFill>
                <a:schemeClr val="bg1">
                  <a:lumMod val="75000"/>
                  <a:lumOff val="25000"/>
                </a:schemeClr>
              </a:solidFill>
              <a:latin typeface="Modern No. 20" pitchFamily="18" charset="0"/>
              <a:ea typeface="+mj-ea"/>
              <a:cs typeface="Tunga" pitchFamily="2"/>
            </a:endParaRPr>
          </a:p>
        </p:txBody>
      </p:sp>
      <p:pic>
        <p:nvPicPr>
          <p:cNvPr id="2050" name="Picture 2" descr="Z:\Documents\Students\1_Admitted\Kottcamp-Allen, Emilee\emilee grad ph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" b="8579"/>
          <a:stretch/>
        </p:blipFill>
        <p:spPr bwMode="auto">
          <a:xfrm rot="21226661">
            <a:off x="1655495" y="2444177"/>
            <a:ext cx="2282710" cy="36252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168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371600"/>
            <a:ext cx="9144000" cy="563231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3505200"/>
            <a:ext cx="3124200" cy="685800"/>
          </a:xfrm>
          <a:solidFill>
            <a:schemeClr val="tx1">
              <a:lumMod val="95000"/>
              <a:lumOff val="5000"/>
            </a:schemeClr>
          </a:solidFill>
          <a:ln w="57150" cmpd="dbl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b="1" cap="all" spc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odern No. 20" pitchFamily="18" charset="0"/>
                <a:ea typeface="+mj-ea"/>
                <a:cs typeface="Tunga" pitchFamily="2"/>
              </a:rPr>
              <a:t>CPH</a:t>
            </a:r>
            <a:endParaRPr lang="en-US" sz="3200" b="1" cap="all" spc="0" dirty="0">
              <a:solidFill>
                <a:schemeClr val="bg1">
                  <a:lumMod val="75000"/>
                  <a:lumOff val="25000"/>
                </a:schemeClr>
              </a:solidFill>
              <a:latin typeface="Modern No. 20" pitchFamily="18" charset="0"/>
              <a:ea typeface="+mj-ea"/>
              <a:cs typeface="Tunga" pitchFamily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975360"/>
            <a:ext cx="4572000" cy="70104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Modern No. 20" pitchFamily="18" charset="0"/>
              </a:rPr>
              <a:t>Stephanie  </a:t>
            </a:r>
            <a:r>
              <a:rPr lang="en-US" dirty="0" smtClean="0"/>
              <a:t> </a:t>
            </a:r>
            <a:r>
              <a:rPr lang="en-US" sz="3200" dirty="0">
                <a:latin typeface="Modern No. 20" pitchFamily="18" charset="0"/>
              </a:rPr>
              <a:t>Lackey</a:t>
            </a:r>
          </a:p>
        </p:txBody>
      </p:sp>
      <p:pic>
        <p:nvPicPr>
          <p:cNvPr id="5123" name="Picture 3" descr="Z:\Documents\Students\1_Admitted\Lackey, Stephanie\Lackey photo 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1850">
            <a:off x="5000878" y="2410765"/>
            <a:ext cx="2938798" cy="38430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6619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451044"/>
            <a:ext cx="9144000" cy="563231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975360"/>
            <a:ext cx="6400800" cy="70104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Modern No. 20" pitchFamily="18" charset="0"/>
              </a:rPr>
              <a:t>Justin  </a:t>
            </a:r>
            <a:r>
              <a:rPr lang="en-US" dirty="0" smtClean="0"/>
              <a:t> </a:t>
            </a:r>
            <a:r>
              <a:rPr lang="en-US" sz="3200" dirty="0">
                <a:latin typeface="Modern No. 20" pitchFamily="18" charset="0"/>
              </a:rPr>
              <a:t>Martin-Whitlock</a:t>
            </a:r>
          </a:p>
        </p:txBody>
      </p:sp>
      <p:pic>
        <p:nvPicPr>
          <p:cNvPr id="8194" name="Picture 2" descr="Z:\Documents\Students\1_Admitted\Martin-Whitlock, Justin\martin-whitlock photo 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7111">
            <a:off x="1337042" y="2786319"/>
            <a:ext cx="2780583" cy="33731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000000"/>
            </a:camera>
            <a:lightRig rig="threePt" dir="t"/>
          </a:scene3d>
          <a:ex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181600" y="3581400"/>
            <a:ext cx="3124200" cy="685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7150" cmpd="dbl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cap="all" spc="0" smtClean="0">
                <a:solidFill>
                  <a:schemeClr val="bg1">
                    <a:lumMod val="75000"/>
                    <a:lumOff val="25000"/>
                  </a:schemeClr>
                </a:solidFill>
                <a:latin typeface="Modern No. 20" pitchFamily="18" charset="0"/>
                <a:ea typeface="+mj-ea"/>
                <a:cs typeface="Tunga" pitchFamily="2"/>
              </a:rPr>
              <a:t>CPH</a:t>
            </a:r>
            <a:endParaRPr lang="en-US" sz="3200" b="1" cap="all" spc="0" dirty="0">
              <a:solidFill>
                <a:schemeClr val="bg1">
                  <a:lumMod val="75000"/>
                  <a:lumOff val="25000"/>
                </a:schemeClr>
              </a:solidFill>
              <a:latin typeface="Modern No. 20" pitchFamily="18" charset="0"/>
              <a:ea typeface="+mj-ea"/>
              <a:cs typeface="Tung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4575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371600"/>
            <a:ext cx="9144000" cy="563231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3505200"/>
            <a:ext cx="3124200" cy="685800"/>
          </a:xfrm>
          <a:solidFill>
            <a:schemeClr val="tx1">
              <a:lumMod val="95000"/>
              <a:lumOff val="5000"/>
            </a:schemeClr>
          </a:solidFill>
          <a:ln w="57150" cmpd="dbl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b="1" cap="all" spc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odern No. 20" pitchFamily="18" charset="0"/>
                <a:ea typeface="+mj-ea"/>
                <a:cs typeface="Tunga" pitchFamily="2"/>
              </a:rPr>
              <a:t>CPH</a:t>
            </a:r>
            <a:endParaRPr lang="en-US" sz="3200" b="1" cap="all" spc="0" dirty="0">
              <a:solidFill>
                <a:schemeClr val="bg1">
                  <a:lumMod val="75000"/>
                  <a:lumOff val="25000"/>
                </a:schemeClr>
              </a:solidFill>
              <a:latin typeface="Modern No. 20" pitchFamily="18" charset="0"/>
              <a:ea typeface="+mj-ea"/>
              <a:cs typeface="Tunga" pitchFamily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975360"/>
            <a:ext cx="5257800" cy="701040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Modern No. 20" pitchFamily="18" charset="0"/>
              </a:rPr>
              <a:t>Kaitlen</a:t>
            </a:r>
            <a:r>
              <a:rPr lang="en-US" sz="3200" dirty="0" smtClean="0"/>
              <a:t>   </a:t>
            </a:r>
            <a:r>
              <a:rPr lang="en-US" sz="3200" dirty="0" smtClean="0">
                <a:latin typeface="Modern No. 20" pitchFamily="18" charset="0"/>
              </a:rPr>
              <a:t>McDonald</a:t>
            </a:r>
            <a:endParaRPr lang="en-US" sz="3200" dirty="0">
              <a:latin typeface="Modern No. 20" pitchFamily="18" charset="0"/>
            </a:endParaRPr>
          </a:p>
        </p:txBody>
      </p:sp>
      <p:pic>
        <p:nvPicPr>
          <p:cNvPr id="9218" name="Picture 2" descr="Z:\Documents\Students\1_Admitted\McDonald, Kaitlyn\McDonald Professional 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0831">
            <a:off x="5333999" y="2422696"/>
            <a:ext cx="2514600" cy="377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6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290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371600"/>
            <a:ext cx="9144000" cy="563231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Modern No. 20" pitchFamily="18" charset="0"/>
              </a:rPr>
              <a:t>Emily</a:t>
            </a:r>
            <a:r>
              <a:rPr lang="en-US" sz="3200" dirty="0" smtClean="0"/>
              <a:t>   </a:t>
            </a:r>
            <a:r>
              <a:rPr lang="en-US" sz="3200" dirty="0" smtClean="0">
                <a:latin typeface="Modern No. 20" pitchFamily="18" charset="0"/>
              </a:rPr>
              <a:t>River</a:t>
            </a:r>
            <a:endParaRPr lang="en-US" sz="3200" dirty="0">
              <a:latin typeface="Modern No. 20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81600" y="3581400"/>
            <a:ext cx="3124200" cy="685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7150" cmpd="dbl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cap="all" spc="0" smtClean="0">
                <a:solidFill>
                  <a:schemeClr val="bg1">
                    <a:lumMod val="75000"/>
                    <a:lumOff val="25000"/>
                  </a:schemeClr>
                </a:solidFill>
                <a:latin typeface="Modern No. 20" pitchFamily="18" charset="0"/>
                <a:ea typeface="+mj-ea"/>
                <a:cs typeface="Tunga" pitchFamily="2"/>
              </a:rPr>
              <a:t>CPH</a:t>
            </a:r>
            <a:endParaRPr lang="en-US" sz="3200" b="1" cap="all" spc="0" dirty="0">
              <a:solidFill>
                <a:schemeClr val="bg1">
                  <a:lumMod val="75000"/>
                  <a:lumOff val="25000"/>
                </a:schemeClr>
              </a:solidFill>
              <a:latin typeface="Modern No. 20" pitchFamily="18" charset="0"/>
              <a:ea typeface="+mj-ea"/>
              <a:cs typeface="Tunga" pitchFamily="2"/>
            </a:endParaRPr>
          </a:p>
        </p:txBody>
      </p:sp>
      <p:pic>
        <p:nvPicPr>
          <p:cNvPr id="1026" name="Picture 2" descr="C:\Users\janell.johnson\Desktop\bio photo Feb 20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r="15868"/>
          <a:stretch/>
        </p:blipFill>
        <p:spPr bwMode="auto">
          <a:xfrm rot="21264519">
            <a:off x="891724" y="2774016"/>
            <a:ext cx="3717155" cy="3278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4466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371600"/>
            <a:ext cx="9144000" cy="563231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3505200"/>
            <a:ext cx="3124200" cy="685800"/>
          </a:xfrm>
          <a:solidFill>
            <a:schemeClr val="tx1">
              <a:lumMod val="95000"/>
              <a:lumOff val="5000"/>
            </a:schemeClr>
          </a:solidFill>
          <a:ln w="57150" cmpd="dbl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b="1" cap="all" spc="0" dirty="0">
                <a:solidFill>
                  <a:schemeClr val="bg1">
                    <a:lumMod val="75000"/>
                    <a:lumOff val="25000"/>
                  </a:schemeClr>
                </a:solidFill>
                <a:latin typeface="Modern No. 20" pitchFamily="18" charset="0"/>
                <a:ea typeface="+mj-ea"/>
                <a:cs typeface="Tunga" pitchFamily="2"/>
              </a:rPr>
              <a:t>MPH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975360"/>
            <a:ext cx="4495800" cy="70104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Modern No. 20" pitchFamily="18" charset="0"/>
              </a:rPr>
              <a:t>Helen  </a:t>
            </a:r>
            <a:r>
              <a:rPr lang="en-US" sz="3200" dirty="0" err="1" smtClean="0">
                <a:latin typeface="Modern No. 20" pitchFamily="18" charset="0"/>
              </a:rPr>
              <a:t>Russette</a:t>
            </a:r>
            <a:endParaRPr lang="en-US" sz="3200" dirty="0">
              <a:latin typeface="Modern No. 20" pitchFamily="18" charset="0"/>
            </a:endParaRPr>
          </a:p>
        </p:txBody>
      </p:sp>
      <p:pic>
        <p:nvPicPr>
          <p:cNvPr id="7" name="Picture 6" descr="Profile photo_helen3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2" r="10815" b="29163"/>
          <a:stretch/>
        </p:blipFill>
        <p:spPr>
          <a:xfrm rot="20837341">
            <a:off x="4766883" y="2511328"/>
            <a:ext cx="3056767" cy="3546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474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82243" y="1249291"/>
            <a:ext cx="9144000" cy="563231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5181600" y="3581400"/>
            <a:ext cx="3124200" cy="685800"/>
          </a:xfrm>
          <a:solidFill>
            <a:schemeClr val="tx1">
              <a:lumMod val="95000"/>
              <a:lumOff val="5000"/>
            </a:schemeClr>
          </a:solidFill>
          <a:ln w="57150" cmpd="dbl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b="1" cap="all" spc="0" dirty="0">
                <a:solidFill>
                  <a:schemeClr val="bg1">
                    <a:lumMod val="75000"/>
                    <a:lumOff val="25000"/>
                  </a:schemeClr>
                </a:solidFill>
                <a:latin typeface="Modern No. 20" pitchFamily="18" charset="0"/>
                <a:ea typeface="+mj-ea"/>
                <a:cs typeface="Tunga" pitchFamily="2"/>
              </a:rPr>
              <a:t>MPH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0" y="990600"/>
            <a:ext cx="5029200" cy="70104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Modern No. 20" pitchFamily="18" charset="0"/>
              </a:rPr>
              <a:t>Rhainnon</a:t>
            </a:r>
            <a:r>
              <a:rPr lang="en-US" sz="3200" dirty="0" smtClean="0">
                <a:latin typeface="Modern No. 20" pitchFamily="18" charset="0"/>
              </a:rPr>
              <a:t>  Simon</a:t>
            </a:r>
            <a:endParaRPr lang="en-US" sz="3200" dirty="0">
              <a:latin typeface="Modern No. 20" pitchFamily="18" charset="0"/>
            </a:endParaRPr>
          </a:p>
        </p:txBody>
      </p:sp>
      <p:pic>
        <p:nvPicPr>
          <p:cNvPr id="1026" name="Picture 2" descr="C:\Users\janell.johnson\Desktop\IMG_20110610_1650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14874" r="57411" b="53595"/>
          <a:stretch/>
        </p:blipFill>
        <p:spPr bwMode="auto">
          <a:xfrm rot="21246847">
            <a:off x="1456793" y="2421560"/>
            <a:ext cx="2488004" cy="3810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7062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371600"/>
            <a:ext cx="9144000" cy="563231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3505200"/>
            <a:ext cx="3124200" cy="685800"/>
          </a:xfrm>
          <a:solidFill>
            <a:schemeClr val="tx1">
              <a:lumMod val="95000"/>
              <a:lumOff val="5000"/>
            </a:schemeClr>
          </a:solidFill>
          <a:ln w="57150" cmpd="dbl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b="1" cap="all" spc="0" dirty="0">
                <a:solidFill>
                  <a:schemeClr val="bg1">
                    <a:lumMod val="75000"/>
                    <a:lumOff val="25000"/>
                  </a:schemeClr>
                </a:solidFill>
                <a:latin typeface="Modern No. 20" pitchFamily="18" charset="0"/>
                <a:ea typeface="+mj-ea"/>
                <a:cs typeface="Tunga" pitchFamily="2"/>
              </a:rPr>
              <a:t>MPH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0" y="975360"/>
            <a:ext cx="4800600" cy="70104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Modern No. 20" pitchFamily="18" charset="0"/>
              </a:rPr>
              <a:t>Erika   </a:t>
            </a:r>
            <a:r>
              <a:rPr lang="en-US" sz="3200" dirty="0" err="1">
                <a:latin typeface="Modern No. 20" pitchFamily="18" charset="0"/>
              </a:rPr>
              <a:t>Strehl</a:t>
            </a:r>
            <a:endParaRPr lang="en-US" sz="3200" dirty="0">
              <a:latin typeface="Modern No. 20" pitchFamily="18" charset="0"/>
            </a:endParaRPr>
          </a:p>
        </p:txBody>
      </p:sp>
      <p:pic>
        <p:nvPicPr>
          <p:cNvPr id="7" name="Picture 6" descr="Strehl 5.15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8" t="1122" r="21549" b="45298"/>
          <a:stretch/>
        </p:blipFill>
        <p:spPr>
          <a:xfrm rot="793124">
            <a:off x="5174705" y="2509695"/>
            <a:ext cx="2740167" cy="38216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7165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371600"/>
            <a:ext cx="9144000" cy="563231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5181600" y="3581400"/>
            <a:ext cx="3124200" cy="685800"/>
          </a:xfrm>
          <a:solidFill>
            <a:schemeClr val="tx1">
              <a:lumMod val="95000"/>
              <a:lumOff val="5000"/>
            </a:schemeClr>
          </a:solidFill>
          <a:ln w="57150" cmpd="dbl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b="1" cap="all" spc="0" dirty="0">
                <a:solidFill>
                  <a:schemeClr val="bg1">
                    <a:lumMod val="75000"/>
                    <a:lumOff val="25000"/>
                  </a:schemeClr>
                </a:solidFill>
                <a:latin typeface="Modern No. 20" pitchFamily="18" charset="0"/>
                <a:ea typeface="+mj-ea"/>
                <a:cs typeface="Tunga" pitchFamily="2"/>
              </a:rPr>
              <a:t>C</a:t>
            </a:r>
            <a:r>
              <a:rPr lang="en-US" sz="3200" b="1" cap="all" spc="0" smtClean="0">
                <a:solidFill>
                  <a:schemeClr val="bg1">
                    <a:lumMod val="75000"/>
                    <a:lumOff val="25000"/>
                  </a:schemeClr>
                </a:solidFill>
                <a:latin typeface="Modern No. 20" pitchFamily="18" charset="0"/>
                <a:ea typeface="+mj-ea"/>
                <a:cs typeface="Tunga" pitchFamily="2"/>
              </a:rPr>
              <a:t>PH</a:t>
            </a:r>
            <a:endParaRPr lang="en-US" sz="3200" b="1" cap="all" spc="0" dirty="0">
              <a:solidFill>
                <a:schemeClr val="bg1">
                  <a:lumMod val="75000"/>
                  <a:lumOff val="25000"/>
                </a:schemeClr>
              </a:solidFill>
              <a:latin typeface="Modern No. 20" pitchFamily="18" charset="0"/>
              <a:ea typeface="+mj-ea"/>
              <a:cs typeface="Tunga" pitchFamily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975360"/>
            <a:ext cx="5029200" cy="70104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Modern No. 20" pitchFamily="18" charset="0"/>
              </a:rPr>
              <a:t>Jane</a:t>
            </a:r>
            <a:r>
              <a:rPr lang="en-US" sz="3200" dirty="0" smtClean="0">
                <a:latin typeface="Modern No. 20" pitchFamily="18" charset="0"/>
              </a:rPr>
              <a:t>   Van </a:t>
            </a:r>
            <a:r>
              <a:rPr lang="en-US" sz="3200" dirty="0">
                <a:latin typeface="Modern No. 20" pitchFamily="18" charset="0"/>
              </a:rPr>
              <a:t>de</a:t>
            </a:r>
            <a:r>
              <a:rPr lang="en-US" sz="3200" dirty="0" smtClean="0">
                <a:latin typeface="Modern No. 20" pitchFamily="18" charset="0"/>
              </a:rPr>
              <a:t> </a:t>
            </a:r>
            <a:r>
              <a:rPr lang="en-US" sz="3200" dirty="0">
                <a:latin typeface="Modern No. 20" pitchFamily="18" charset="0"/>
              </a:rPr>
              <a:t>Grift</a:t>
            </a:r>
          </a:p>
        </p:txBody>
      </p:sp>
      <p:pic>
        <p:nvPicPr>
          <p:cNvPr id="13314" name="Picture 2" descr="Z:\Documents\Students\1_Admitted\Van De Grift, Elizabeth\Van De Grift photo 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7835">
            <a:off x="1470186" y="2400004"/>
            <a:ext cx="2343524" cy="3987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7325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380849"/>
            <a:ext cx="9144000" cy="563231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81600" y="3581400"/>
            <a:ext cx="3124200" cy="685800"/>
          </a:xfrm>
          <a:solidFill>
            <a:schemeClr val="tx1">
              <a:lumMod val="95000"/>
              <a:lumOff val="5000"/>
            </a:schemeClr>
          </a:solidFill>
          <a:ln w="57150" cmpd="dbl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b="1" cap="all" spc="0" dirty="0">
                <a:solidFill>
                  <a:schemeClr val="bg1">
                    <a:lumMod val="75000"/>
                    <a:lumOff val="25000"/>
                  </a:schemeClr>
                </a:solidFill>
                <a:latin typeface="Modern No. 20" pitchFamily="18" charset="0"/>
                <a:ea typeface="+mj-ea"/>
                <a:cs typeface="Tunga" pitchFamily="2"/>
              </a:rPr>
              <a:t>MPH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Modern No. 20" pitchFamily="18" charset="0"/>
              </a:rPr>
              <a:t>Edward</a:t>
            </a:r>
            <a:r>
              <a:rPr lang="en-US" sz="3200" dirty="0" smtClean="0">
                <a:latin typeface="Modern No. 20" pitchFamily="18" charset="0"/>
              </a:rPr>
              <a:t>  Amberg</a:t>
            </a:r>
            <a:endParaRPr lang="en-US" sz="3200" dirty="0">
              <a:latin typeface="Modern No. 20" pitchFamily="18" charset="0"/>
            </a:endParaRPr>
          </a:p>
        </p:txBody>
      </p:sp>
      <p:pic>
        <p:nvPicPr>
          <p:cNvPr id="7170" name="Picture 2" descr="Z:\Documents\Students\1_Admitted\Amberg, Edward\Amberg 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596704">
            <a:off x="1263771" y="2233940"/>
            <a:ext cx="2981872" cy="39261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0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-19556" y="650603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371600"/>
            <a:ext cx="9144000" cy="563231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231" y="990600"/>
            <a:ext cx="4463769" cy="701040"/>
          </a:xfrm>
        </p:spPr>
        <p:txBody>
          <a:bodyPr/>
          <a:lstStyle/>
          <a:p>
            <a:r>
              <a:rPr lang="en-US" sz="3200" dirty="0" smtClean="0">
                <a:latin typeface="Modern No. 20" pitchFamily="18" charset="0"/>
              </a:rPr>
              <a:t>Samantha </a:t>
            </a:r>
            <a:r>
              <a:rPr lang="en-US" dirty="0" smtClean="0"/>
              <a:t> </a:t>
            </a:r>
            <a:r>
              <a:rPr lang="en-US" sz="3200" dirty="0">
                <a:latin typeface="Modern No. 20" pitchFamily="18" charset="0"/>
              </a:rPr>
              <a:t>Birch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2131" y="3488269"/>
            <a:ext cx="3124200" cy="685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7150" cmpd="dbl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cap="all" spc="0" dirty="0">
                <a:solidFill>
                  <a:schemeClr val="bg1">
                    <a:lumMod val="75000"/>
                    <a:lumOff val="25000"/>
                  </a:schemeClr>
                </a:solidFill>
                <a:latin typeface="Modern No. 20" pitchFamily="18" charset="0"/>
                <a:ea typeface="+mj-ea"/>
                <a:cs typeface="Tunga" pitchFamily="2"/>
              </a:rPr>
              <a:t>MPH</a:t>
            </a:r>
          </a:p>
        </p:txBody>
      </p:sp>
      <p:pic>
        <p:nvPicPr>
          <p:cNvPr id="3" name="Picture 2" descr="C:\Users\janell.johnson\Desktop\untitled-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4" r="29262" b="39004"/>
          <a:stretch/>
        </p:blipFill>
        <p:spPr bwMode="auto">
          <a:xfrm rot="872606">
            <a:off x="4614011" y="2286472"/>
            <a:ext cx="3182696" cy="37751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7256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371600"/>
            <a:ext cx="9144000" cy="563231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5181600" y="3581400"/>
            <a:ext cx="3124200" cy="685800"/>
          </a:xfrm>
          <a:solidFill>
            <a:schemeClr val="tx1">
              <a:lumMod val="95000"/>
              <a:lumOff val="5000"/>
            </a:schemeClr>
          </a:solidFill>
          <a:ln w="57150" cmpd="dbl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b="1" cap="all" spc="0" dirty="0">
                <a:solidFill>
                  <a:schemeClr val="bg1">
                    <a:lumMod val="75000"/>
                    <a:lumOff val="25000"/>
                  </a:schemeClr>
                </a:solidFill>
                <a:latin typeface="Modern No. 20" pitchFamily="18" charset="0"/>
                <a:ea typeface="+mj-ea"/>
                <a:cs typeface="Tunga" pitchFamily="2"/>
              </a:rPr>
              <a:t>MPH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990600"/>
            <a:ext cx="5212308" cy="70104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Modern No. 20" pitchFamily="18" charset="0"/>
              </a:rPr>
              <a:t>Megan</a:t>
            </a:r>
            <a:r>
              <a:rPr lang="en-US" dirty="0" smtClean="0"/>
              <a:t>   </a:t>
            </a:r>
            <a:r>
              <a:rPr lang="en-US" sz="3200" dirty="0" smtClean="0">
                <a:latin typeface="Modern No. 20" pitchFamily="18" charset="0"/>
              </a:rPr>
              <a:t>Broekemeier</a:t>
            </a:r>
            <a:endParaRPr lang="en-US" sz="3200" dirty="0">
              <a:latin typeface="Modern No. 20" pitchFamily="18" charset="0"/>
            </a:endParaRPr>
          </a:p>
        </p:txBody>
      </p:sp>
      <p:pic>
        <p:nvPicPr>
          <p:cNvPr id="2050" name="Picture 2" descr="C:\Users\janell.johnson\AppData\Local\Microsoft\Windows\Temporary Internet Files\ACC9A8C\Broekemeie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3003743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2721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371600"/>
            <a:ext cx="9144000" cy="563231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3505200"/>
            <a:ext cx="3124200" cy="685800"/>
          </a:xfrm>
          <a:solidFill>
            <a:schemeClr val="tx1">
              <a:lumMod val="95000"/>
              <a:lumOff val="5000"/>
            </a:schemeClr>
          </a:solidFill>
          <a:ln w="57150" cmpd="dbl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b="1" cap="all" spc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odern No. 20" pitchFamily="18" charset="0"/>
                <a:ea typeface="+mj-ea"/>
                <a:cs typeface="Tunga" pitchFamily="2"/>
              </a:rPr>
              <a:t>CPH</a:t>
            </a:r>
            <a:endParaRPr lang="en-US" sz="3200" b="1" cap="all" spc="0" dirty="0">
              <a:solidFill>
                <a:schemeClr val="bg1">
                  <a:lumMod val="75000"/>
                  <a:lumOff val="25000"/>
                </a:schemeClr>
              </a:solidFill>
              <a:latin typeface="Modern No. 20" pitchFamily="18" charset="0"/>
              <a:ea typeface="+mj-ea"/>
              <a:cs typeface="Tunga" pitchFamily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975360"/>
            <a:ext cx="4572000" cy="701040"/>
          </a:xfrm>
        </p:spPr>
        <p:txBody>
          <a:bodyPr/>
          <a:lstStyle/>
          <a:p>
            <a:r>
              <a:rPr lang="en-US" sz="3200" err="1" smtClean="0">
                <a:latin typeface="Modern No. 20" pitchFamily="18" charset="0"/>
              </a:rPr>
              <a:t>Cicily</a:t>
            </a:r>
            <a:r>
              <a:rPr lang="en-US" sz="3200" smtClean="0">
                <a:latin typeface="Modern No. 20" pitchFamily="18" charset="0"/>
              </a:rPr>
              <a:t>  </a:t>
            </a:r>
            <a:r>
              <a:rPr lang="en-US" smtClean="0"/>
              <a:t> </a:t>
            </a:r>
            <a:r>
              <a:rPr lang="en-US" sz="3200" smtClean="0">
                <a:latin typeface="Modern No. 20" pitchFamily="18" charset="0"/>
              </a:rPr>
              <a:t>Bull</a:t>
            </a:r>
            <a:r>
              <a:rPr lang="en-US" smtClean="0"/>
              <a:t> </a:t>
            </a:r>
            <a:r>
              <a:rPr lang="en-US" sz="3200" dirty="0">
                <a:latin typeface="Modern No. 20" pitchFamily="18" charset="0"/>
              </a:rPr>
              <a:t>Calf</a:t>
            </a:r>
          </a:p>
        </p:txBody>
      </p:sp>
      <p:pic>
        <p:nvPicPr>
          <p:cNvPr id="1027" name="Picture 3" descr="C:\Users\janell.johnson\Desktop\photos of me yello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9" t="14664" r="14716" b="11997"/>
          <a:stretch/>
        </p:blipFill>
        <p:spPr bwMode="auto">
          <a:xfrm rot="565739">
            <a:off x="5336576" y="2194763"/>
            <a:ext cx="2831210" cy="3985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703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371600"/>
            <a:ext cx="9144000" cy="563231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5181600" y="3581400"/>
            <a:ext cx="3124200" cy="685800"/>
          </a:xfrm>
          <a:solidFill>
            <a:schemeClr val="tx1">
              <a:lumMod val="95000"/>
              <a:lumOff val="5000"/>
            </a:schemeClr>
          </a:solidFill>
          <a:ln w="57150" cmpd="dbl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b="1" cap="all" spc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odern No. 20" pitchFamily="18" charset="0"/>
                <a:ea typeface="+mj-ea"/>
                <a:cs typeface="Tunga" pitchFamily="2"/>
              </a:rPr>
              <a:t>CPH</a:t>
            </a:r>
            <a:endParaRPr lang="en-US" sz="3200" b="1" cap="all" spc="0" dirty="0">
              <a:solidFill>
                <a:schemeClr val="bg1">
                  <a:lumMod val="75000"/>
                  <a:lumOff val="25000"/>
                </a:schemeClr>
              </a:solidFill>
              <a:latin typeface="Modern No. 20" pitchFamily="18" charset="0"/>
              <a:ea typeface="+mj-ea"/>
              <a:cs typeface="Tunga" pitchFamily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975360"/>
            <a:ext cx="5410200" cy="70104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Karishma </a:t>
            </a:r>
            <a:r>
              <a:rPr lang="en-US" dirty="0" smtClean="0"/>
              <a:t> </a:t>
            </a:r>
            <a:r>
              <a:rPr lang="en-US" sz="3200" dirty="0" smtClean="0"/>
              <a:t>Chainani</a:t>
            </a:r>
            <a:endParaRPr lang="en-US" sz="3200" dirty="0"/>
          </a:p>
        </p:txBody>
      </p:sp>
      <p:pic>
        <p:nvPicPr>
          <p:cNvPr id="1026" name="Picture 2" descr="C:\Users\janell.johnson\AppData\Local\Microsoft\Windows\Temporary Internet Files\ACCC8DE\Chainani photo fa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62"/>
          <a:stretch/>
        </p:blipFill>
        <p:spPr bwMode="auto">
          <a:xfrm>
            <a:off x="990600" y="2286000"/>
            <a:ext cx="3464740" cy="40447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1859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371600"/>
            <a:ext cx="9144000" cy="563231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3505200"/>
            <a:ext cx="3124200" cy="685800"/>
          </a:xfrm>
          <a:solidFill>
            <a:schemeClr val="tx1">
              <a:lumMod val="95000"/>
              <a:lumOff val="5000"/>
            </a:schemeClr>
          </a:solidFill>
          <a:ln w="57150" cmpd="dbl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b="1" cap="all" spc="0" dirty="0">
                <a:solidFill>
                  <a:schemeClr val="bg1">
                    <a:lumMod val="75000"/>
                    <a:lumOff val="25000"/>
                  </a:schemeClr>
                </a:solidFill>
                <a:latin typeface="Modern No. 20" pitchFamily="18" charset="0"/>
                <a:ea typeface="+mj-ea"/>
                <a:cs typeface="Tunga" pitchFamily="2"/>
              </a:rPr>
              <a:t>MPH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odern No. 20" pitchFamily="18" charset="0"/>
              </a:rPr>
              <a:t>Erin</a:t>
            </a:r>
            <a:r>
              <a:rPr lang="en-US" dirty="0" smtClean="0"/>
              <a:t>   </a:t>
            </a:r>
            <a:r>
              <a:rPr lang="en-US" sz="3200" dirty="0" smtClean="0">
                <a:latin typeface="Modern No. 20" pitchFamily="18" charset="0"/>
              </a:rPr>
              <a:t>Friedman</a:t>
            </a:r>
            <a:endParaRPr lang="en-US" sz="3200" dirty="0">
              <a:latin typeface="Modern No. 20" pitchFamily="18" charset="0"/>
            </a:endParaRPr>
          </a:p>
        </p:txBody>
      </p:sp>
      <p:pic>
        <p:nvPicPr>
          <p:cNvPr id="1026" name="Picture 2" descr="C:\Users\janell.johnson\Desktop\Erin grad ph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7" r="7116"/>
          <a:stretch/>
        </p:blipFill>
        <p:spPr bwMode="auto">
          <a:xfrm rot="798032">
            <a:off x="4770961" y="2405264"/>
            <a:ext cx="3469251" cy="3817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1854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371600"/>
            <a:ext cx="9144000" cy="563231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5181600" y="3581400"/>
            <a:ext cx="3124200" cy="685800"/>
          </a:xfrm>
          <a:solidFill>
            <a:schemeClr val="tx1">
              <a:lumMod val="95000"/>
              <a:lumOff val="5000"/>
            </a:schemeClr>
          </a:solidFill>
          <a:ln w="57150" cmpd="dbl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b="1" cap="all" spc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odern No. 20" pitchFamily="18" charset="0"/>
                <a:ea typeface="+mj-ea"/>
                <a:cs typeface="Tunga" pitchFamily="2"/>
              </a:rPr>
              <a:t>CPH</a:t>
            </a:r>
            <a:endParaRPr lang="en-US" sz="3200" b="1" cap="all" spc="0" dirty="0">
              <a:solidFill>
                <a:schemeClr val="bg1">
                  <a:lumMod val="75000"/>
                  <a:lumOff val="25000"/>
                </a:schemeClr>
              </a:solidFill>
              <a:latin typeface="Modern No. 20" pitchFamily="18" charset="0"/>
              <a:ea typeface="+mj-ea"/>
              <a:cs typeface="Tunga" pitchFamily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odern No. 20" pitchFamily="18" charset="0"/>
              </a:rPr>
              <a:t>Molly</a:t>
            </a:r>
            <a:r>
              <a:rPr lang="en-US" dirty="0" smtClean="0"/>
              <a:t>   </a:t>
            </a:r>
            <a:r>
              <a:rPr lang="en-US" sz="3200" dirty="0" smtClean="0">
                <a:latin typeface="Modern No. 20" pitchFamily="18" charset="0"/>
              </a:rPr>
              <a:t>Hale</a:t>
            </a:r>
            <a:endParaRPr lang="en-US" sz="3200" dirty="0">
              <a:latin typeface="Modern No. 20" pitchFamily="18" charset="0"/>
            </a:endParaRPr>
          </a:p>
        </p:txBody>
      </p:sp>
      <p:pic>
        <p:nvPicPr>
          <p:cNvPr id="3075" name="Picture 3" descr="Z:\Documents\Students\1_Admitted\Hale, Molly\Hale pic for gr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4578">
            <a:off x="1474731" y="2428973"/>
            <a:ext cx="2965208" cy="39536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8091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371600"/>
            <a:ext cx="9144000" cy="563231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3505200"/>
            <a:ext cx="3124200" cy="685800"/>
          </a:xfrm>
          <a:solidFill>
            <a:schemeClr val="tx1">
              <a:lumMod val="95000"/>
              <a:lumOff val="5000"/>
            </a:schemeClr>
          </a:solidFill>
          <a:ln w="57150" cmpd="dbl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b="1" cap="all" spc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odern No. 20" pitchFamily="18" charset="0"/>
                <a:ea typeface="+mj-ea"/>
                <a:cs typeface="Tunga" pitchFamily="2"/>
              </a:rPr>
              <a:t>CPH</a:t>
            </a:r>
            <a:endParaRPr lang="en-US" sz="3200" b="1" cap="all" spc="0" dirty="0">
              <a:solidFill>
                <a:schemeClr val="bg1">
                  <a:lumMod val="75000"/>
                  <a:lumOff val="25000"/>
                </a:schemeClr>
              </a:solidFill>
              <a:latin typeface="Modern No. 20" pitchFamily="18" charset="0"/>
              <a:ea typeface="+mj-ea"/>
              <a:cs typeface="Tunga" pitchFamily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odern No. 20" pitchFamily="18" charset="0"/>
              </a:rPr>
              <a:t>Cara</a:t>
            </a:r>
            <a:r>
              <a:rPr lang="en-US" dirty="0" smtClean="0"/>
              <a:t>   </a:t>
            </a:r>
            <a:r>
              <a:rPr lang="en-US" sz="3200" dirty="0" err="1" smtClean="0">
                <a:latin typeface="Modern No. 20" pitchFamily="18" charset="0"/>
              </a:rPr>
              <a:t>Hiebert</a:t>
            </a:r>
            <a:endParaRPr lang="en-US" sz="3200" dirty="0">
              <a:latin typeface="Modern No. 20" pitchFamily="18" charset="0"/>
            </a:endParaRPr>
          </a:p>
        </p:txBody>
      </p:sp>
      <p:pic>
        <p:nvPicPr>
          <p:cNvPr id="2" name="82C9AF79-8F7C-428C-89B2-BAB323DFD0E2" descr="image1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5" r="16"/>
          <a:stretch/>
        </p:blipFill>
        <p:spPr bwMode="auto">
          <a:xfrm rot="797436">
            <a:off x="4646442" y="2800681"/>
            <a:ext cx="3563717" cy="35358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106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Custom 15">
      <a:dk1>
        <a:srgbClr val="000000"/>
      </a:dk1>
      <a:lt1>
        <a:srgbClr val="FFFFFF"/>
      </a:lt1>
      <a:dk2>
        <a:srgbClr val="B3B3B7"/>
      </a:dk2>
      <a:lt2>
        <a:srgbClr val="89754F"/>
      </a:lt2>
      <a:accent1>
        <a:srgbClr val="6F6F74"/>
      </a:accent1>
      <a:accent2>
        <a:srgbClr val="FFFF00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</TotalTime>
  <Words>64</Words>
  <Application>Microsoft Office PowerPoint</Application>
  <PresentationFormat>On-screen Show (4:3)</PresentationFormat>
  <Paragraphs>343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BlackTie</vt:lpstr>
      <vt:lpstr>Graduation 2015</vt:lpstr>
      <vt:lpstr>Edward  Amberg</vt:lpstr>
      <vt:lpstr>Samantha  Birch</vt:lpstr>
      <vt:lpstr>Megan   Broekemeier</vt:lpstr>
      <vt:lpstr>Cicily   Bull Calf</vt:lpstr>
      <vt:lpstr>Karishma  Chainani</vt:lpstr>
      <vt:lpstr>Erin   Friedman</vt:lpstr>
      <vt:lpstr>Molly   Hale</vt:lpstr>
      <vt:lpstr>Cara   Hiebert</vt:lpstr>
      <vt:lpstr>Emilee  Kottcamp-Allen</vt:lpstr>
      <vt:lpstr>Stephanie   Lackey</vt:lpstr>
      <vt:lpstr>Justin   Martin-Whitlock</vt:lpstr>
      <vt:lpstr>Kaitlen   McDonald</vt:lpstr>
      <vt:lpstr>Emily   River</vt:lpstr>
      <vt:lpstr>Helen  Russette</vt:lpstr>
      <vt:lpstr>Rhainnon  Simon</vt:lpstr>
      <vt:lpstr>Erika   Strehl</vt:lpstr>
      <vt:lpstr>Jane   Van de Grift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GRADUATION 2015</dc:title>
  <dc:creator>Johnson, Janell</dc:creator>
  <cp:lastModifiedBy>Jones, Tracy</cp:lastModifiedBy>
  <cp:revision>48</cp:revision>
  <cp:lastPrinted>2015-05-06T17:38:55Z</cp:lastPrinted>
  <dcterms:created xsi:type="dcterms:W3CDTF">2015-05-04T17:13:57Z</dcterms:created>
  <dcterms:modified xsi:type="dcterms:W3CDTF">2015-08-05T13:49:07Z</dcterms:modified>
</cp:coreProperties>
</file>