
<file path=[Content_Types].xml><?xml version="1.0" encoding="utf-8"?>
<Types xmlns="http://schemas.openxmlformats.org/package/2006/content-types">
  <Default Extension="fntdata" ContentType="application/x-fontdata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88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5143500" type="screen16x9"/>
  <p:notesSz cx="6858000" cy="9144000"/>
  <p:embeddedFontLst>
    <p:embeddedFont>
      <p:font typeface="Didact Gothic" panose="020B0604020202020204" charset="0"/>
      <p:regular r:id="rId13"/>
    </p:embeddedFont>
    <p:embeddedFont>
      <p:font typeface="Poppins" panose="00000500000000000000" pitchFamily="2" charset="0"/>
      <p:regular r:id="rId14"/>
      <p:bold r:id="rId15"/>
      <p:italic r:id="rId16"/>
      <p:boldItalic r:id="rId17"/>
    </p:embeddedFont>
    <p:embeddedFont>
      <p:font typeface="Poppins ExtraBold" panose="00000900000000000000" pitchFamily="2" charset="0"/>
      <p:bold r:id="rId18"/>
      <p:boldItalic r:id="rId19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0" d="100"/>
          <a:sy n="90" d="100"/>
        </p:scale>
        <p:origin x="81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1.fntdata"/><Relationship Id="rId18" Type="http://schemas.openxmlformats.org/officeDocument/2006/relationships/font" Target="fonts/font6.fntdata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font" Target="fonts/font5.fntdata"/><Relationship Id="rId2" Type="http://schemas.openxmlformats.org/officeDocument/2006/relationships/slide" Target="slides/slide1.xml"/><Relationship Id="rId16" Type="http://schemas.openxmlformats.org/officeDocument/2006/relationships/font" Target="fonts/font4.fntdata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font" Target="fonts/font3.fntdata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font" Target="fonts/font7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2.fntdata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5" name="Google Shape;305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06" name="Google Shape;306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1" name="Google Shape;381;g270f213e628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82" name="Google Shape;382;g270f213e628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1" name="Google Shape;311;g1e60a064211_0_2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12" name="Google Shape;312;g1e60a064211_0_2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6" name="Google Shape;316;g1e60a064211_0_5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17" name="Google Shape;317;g1e60a064211_0_5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4" name="Google Shape;324;g2d10b8f94c2_12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25" name="Google Shape;325;g2d10b8f94c2_12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1" name="Google Shape;331;g1e60a064211_0_20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32" name="Google Shape;332;g1e60a064211_0_20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1" name="Google Shape;351;g2d1ba6c96a0_3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52" name="Google Shape;352;g2d1ba6c96a0_3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0" name="Google Shape;360;g2d1254c07e6_0_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61" name="Google Shape;361;g2d1254c07e6_0_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7" name="Google Shape;367;g2db246181e4_0_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68" name="Google Shape;368;g2db246181e4_0_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5" name="Google Shape;375;g2db246181e4_0_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76" name="Google Shape;376;g2db246181e4_0_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
<Relationships xmlns="http://schemas.openxmlformats.org/package/2006/relationships"><Relationship Id="rId3" Type="http://schemas.openxmlformats.org/officeDocument/2006/relationships/hyperlink" Target="https://bit.ly/3A1uf1Q" TargetMode="External"/><Relationship Id="rId2" Type="http://schemas.openxmlformats.org/officeDocument/2006/relationships/image" Target="../media/image7.jpg"/><Relationship Id="rId1" Type="http://schemas.openxmlformats.org/officeDocument/2006/relationships/slideMaster" Target="../slideMasters/slideMaster1.xml"/><Relationship Id="rId5" Type="http://schemas.openxmlformats.org/officeDocument/2006/relationships/hyperlink" Target="http://bit.ly/2TtBDfr" TargetMode="External"/><Relationship Id="rId4" Type="http://schemas.openxmlformats.org/officeDocument/2006/relationships/hyperlink" Target="http://bit.ly/2TyoMsr" TargetMode="External"/></Relationships>
</file>

<file path=ppt/slideLayouts/_rels/slideLayout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Google Shape;9;p2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10" name="Google Shape;10;p2"/>
          <p:cNvSpPr txBox="1">
            <a:spLocks noGrp="1"/>
          </p:cNvSpPr>
          <p:nvPr>
            <p:ph type="subTitle" idx="1"/>
          </p:nvPr>
        </p:nvSpPr>
        <p:spPr>
          <a:xfrm rot="-613">
            <a:off x="1209600" y="3728931"/>
            <a:ext cx="3362400" cy="411000"/>
          </a:xfrm>
          <a:prstGeom prst="rect">
            <a:avLst/>
          </a:prstGeom>
          <a:solidFill>
            <a:srgbClr val="FFFFFF">
              <a:alpha val="33540"/>
            </a:srgbClr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ctrTitle"/>
          </p:nvPr>
        </p:nvSpPr>
        <p:spPr>
          <a:xfrm>
            <a:off x="1209600" y="765449"/>
            <a:ext cx="6724800" cy="286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500"/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9pPr>
          </a:lstStyle>
          <a:p>
            <a:endParaRPr/>
          </a:p>
        </p:txBody>
      </p:sp>
      <p:cxnSp>
        <p:nvCxnSpPr>
          <p:cNvPr id="12" name="Google Shape;12;p2"/>
          <p:cNvCxnSpPr/>
          <p:nvPr/>
        </p:nvCxnSpPr>
        <p:spPr>
          <a:xfrm>
            <a:off x="0" y="529375"/>
            <a:ext cx="9156600" cy="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3" name="Google Shape;13;p2"/>
          <p:cNvCxnSpPr/>
          <p:nvPr/>
        </p:nvCxnSpPr>
        <p:spPr>
          <a:xfrm>
            <a:off x="-14300" y="4603500"/>
            <a:ext cx="9156900" cy="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7" name="Google Shape;67;p11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 rot="10800000" flipH="1"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68" name="Google Shape;68;p11"/>
          <p:cNvSpPr txBox="1">
            <a:spLocks noGrp="1"/>
          </p:cNvSpPr>
          <p:nvPr>
            <p:ph type="title" hasCustomPrompt="1"/>
          </p:nvPr>
        </p:nvSpPr>
        <p:spPr>
          <a:xfrm rot="380">
            <a:off x="1857275" y="2572038"/>
            <a:ext cx="5429400" cy="1481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1pPr>
            <a:lvl2pPr lvl="1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2pPr>
            <a:lvl3pPr lvl="2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3pPr>
            <a:lvl4pPr lvl="3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4pPr>
            <a:lvl5pPr lvl="4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5pPr>
            <a:lvl6pPr lvl="5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6pPr>
            <a:lvl7pPr lvl="6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7pPr>
            <a:lvl8pPr lvl="7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8pPr>
            <a:lvl9pPr lvl="8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9pPr>
          </a:lstStyle>
          <a:p>
            <a:r>
              <a:t>xx%</a:t>
            </a:r>
          </a:p>
        </p:txBody>
      </p:sp>
      <p:sp>
        <p:nvSpPr>
          <p:cNvPr id="69" name="Google Shape;69;p11"/>
          <p:cNvSpPr txBox="1">
            <a:spLocks noGrp="1"/>
          </p:cNvSpPr>
          <p:nvPr>
            <p:ph type="subTitle" idx="1"/>
          </p:nvPr>
        </p:nvSpPr>
        <p:spPr>
          <a:xfrm>
            <a:off x="1857225" y="4053663"/>
            <a:ext cx="5429400" cy="440400"/>
          </a:xfrm>
          <a:prstGeom prst="rect">
            <a:avLst/>
          </a:prstGeom>
          <a:solidFill>
            <a:srgbClr val="FFFFFF">
              <a:alpha val="33540"/>
            </a:srgbClr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1"/>
          <p:cNvSpPr>
            <a:spLocks noGrp="1"/>
          </p:cNvSpPr>
          <p:nvPr>
            <p:ph type="pic" idx="2"/>
          </p:nvPr>
        </p:nvSpPr>
        <p:spPr>
          <a:xfrm>
            <a:off x="0" y="540000"/>
            <a:ext cx="9144000" cy="1488900"/>
          </a:xfrm>
          <a:prstGeom prst="rect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</p:sp>
      <p:cxnSp>
        <p:nvCxnSpPr>
          <p:cNvPr id="71" name="Google Shape;71;p11"/>
          <p:cNvCxnSpPr/>
          <p:nvPr/>
        </p:nvCxnSpPr>
        <p:spPr>
          <a:xfrm>
            <a:off x="0" y="4859525"/>
            <a:ext cx="9156600" cy="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72" name="Google Shape;72;p11"/>
          <p:cNvCxnSpPr/>
          <p:nvPr/>
        </p:nvCxnSpPr>
        <p:spPr>
          <a:xfrm>
            <a:off x="-7150" y="271825"/>
            <a:ext cx="9178200" cy="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bg>
      <p:bgPr>
        <a:noFill/>
        <a:effectLst/>
      </p:bgPr>
    </p:bg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ble of contents">
  <p:cSld name="BLANK_1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5" name="Google Shape;75;p13"/>
          <p:cNvPicPr preferRelativeResize="0"/>
          <p:nvPr/>
        </p:nvPicPr>
        <p:blipFill>
          <a:blip r:embed="rId2">
            <a:alphaModFix amt="56000"/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76" name="Google Shape;76;p13"/>
          <p:cNvSpPr txBox="1">
            <a:spLocks noGrp="1"/>
          </p:cNvSpPr>
          <p:nvPr>
            <p:ph type="title"/>
          </p:nvPr>
        </p:nvSpPr>
        <p:spPr>
          <a:xfrm>
            <a:off x="720138" y="1621225"/>
            <a:ext cx="1547100" cy="527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2400"/>
              <a:buNone/>
              <a:defRPr sz="2000"/>
            </a:lvl1pPr>
            <a:lvl2pPr lvl="1" algn="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77" name="Google Shape;77;p13"/>
          <p:cNvSpPr txBox="1">
            <a:spLocks noGrp="1"/>
          </p:cNvSpPr>
          <p:nvPr>
            <p:ph type="title" idx="2" hasCustomPrompt="1"/>
          </p:nvPr>
        </p:nvSpPr>
        <p:spPr>
          <a:xfrm rot="3229">
            <a:off x="6100151" y="2665926"/>
            <a:ext cx="638700" cy="638400"/>
          </a:xfrm>
          <a:prstGeom prst="rect">
            <a:avLst/>
          </a:prstGeom>
          <a:solidFill>
            <a:srgbClr val="FFFFFF">
              <a:alpha val="33540"/>
            </a:srgbClr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>
                <a:solidFill>
                  <a:schemeClr val="accen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r>
              <a:t>xx%</a:t>
            </a:r>
          </a:p>
        </p:txBody>
      </p:sp>
      <p:sp>
        <p:nvSpPr>
          <p:cNvPr id="78" name="Google Shape;78;p13"/>
          <p:cNvSpPr txBox="1">
            <a:spLocks noGrp="1"/>
          </p:cNvSpPr>
          <p:nvPr>
            <p:ph type="title" idx="3" hasCustomPrompt="1"/>
          </p:nvPr>
        </p:nvSpPr>
        <p:spPr>
          <a:xfrm>
            <a:off x="6099886" y="3732017"/>
            <a:ext cx="638700" cy="638100"/>
          </a:xfrm>
          <a:prstGeom prst="rect">
            <a:avLst/>
          </a:prstGeom>
          <a:solidFill>
            <a:srgbClr val="FFFFFF">
              <a:alpha val="33540"/>
            </a:srgbClr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>
                <a:solidFill>
                  <a:schemeClr val="accen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r>
              <a:t>xx%</a:t>
            </a:r>
          </a:p>
        </p:txBody>
      </p:sp>
      <p:sp>
        <p:nvSpPr>
          <p:cNvPr id="79" name="Google Shape;79;p13"/>
          <p:cNvSpPr txBox="1">
            <a:spLocks noGrp="1"/>
          </p:cNvSpPr>
          <p:nvPr>
            <p:ph type="title" idx="4" hasCustomPrompt="1"/>
          </p:nvPr>
        </p:nvSpPr>
        <p:spPr>
          <a:xfrm>
            <a:off x="2468948" y="2665912"/>
            <a:ext cx="638700" cy="638100"/>
          </a:xfrm>
          <a:prstGeom prst="rect">
            <a:avLst/>
          </a:prstGeom>
          <a:solidFill>
            <a:srgbClr val="FFFFFF">
              <a:alpha val="33540"/>
            </a:srgbClr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>
                <a:solidFill>
                  <a:schemeClr val="accen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r>
              <a:t>xx%</a:t>
            </a:r>
          </a:p>
        </p:txBody>
      </p:sp>
      <p:sp>
        <p:nvSpPr>
          <p:cNvPr id="80" name="Google Shape;80;p13"/>
          <p:cNvSpPr txBox="1">
            <a:spLocks noGrp="1"/>
          </p:cNvSpPr>
          <p:nvPr>
            <p:ph type="title" idx="5"/>
          </p:nvPr>
        </p:nvSpPr>
        <p:spPr>
          <a:xfrm>
            <a:off x="720138" y="2721100"/>
            <a:ext cx="1547100" cy="527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2400"/>
              <a:buNone/>
              <a:defRPr sz="2000"/>
            </a:lvl1pPr>
            <a:lvl2pPr lvl="1" algn="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81" name="Google Shape;81;p13"/>
          <p:cNvSpPr txBox="1">
            <a:spLocks noGrp="1"/>
          </p:cNvSpPr>
          <p:nvPr>
            <p:ph type="title" idx="6"/>
          </p:nvPr>
        </p:nvSpPr>
        <p:spPr>
          <a:xfrm>
            <a:off x="720138" y="3787217"/>
            <a:ext cx="1547100" cy="527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2400"/>
              <a:buNone/>
              <a:defRPr sz="2000"/>
            </a:lvl1pPr>
            <a:lvl2pPr lvl="1" algn="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82" name="Google Shape;82;p13"/>
          <p:cNvSpPr txBox="1">
            <a:spLocks noGrp="1"/>
          </p:cNvSpPr>
          <p:nvPr>
            <p:ph type="title" idx="7"/>
          </p:nvPr>
        </p:nvSpPr>
        <p:spPr>
          <a:xfrm>
            <a:off x="6876738" y="3787217"/>
            <a:ext cx="1547100" cy="527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None/>
              <a:defRPr sz="2000"/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83" name="Google Shape;83;p13"/>
          <p:cNvSpPr txBox="1">
            <a:spLocks noGrp="1"/>
          </p:cNvSpPr>
          <p:nvPr>
            <p:ph type="title" idx="8"/>
          </p:nvPr>
        </p:nvSpPr>
        <p:spPr>
          <a:xfrm>
            <a:off x="6876738" y="2721275"/>
            <a:ext cx="1547100" cy="527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None/>
              <a:defRPr sz="2000"/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84" name="Google Shape;84;p13"/>
          <p:cNvSpPr txBox="1">
            <a:spLocks noGrp="1"/>
          </p:cNvSpPr>
          <p:nvPr>
            <p:ph type="title" idx="9"/>
          </p:nvPr>
        </p:nvSpPr>
        <p:spPr>
          <a:xfrm>
            <a:off x="6876738" y="1571400"/>
            <a:ext cx="1547100" cy="527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None/>
              <a:defRPr sz="2000"/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85" name="Google Shape;85;p13"/>
          <p:cNvSpPr txBox="1">
            <a:spLocks noGrp="1"/>
          </p:cNvSpPr>
          <p:nvPr>
            <p:ph type="title" idx="13" hasCustomPrompt="1"/>
          </p:nvPr>
        </p:nvSpPr>
        <p:spPr>
          <a:xfrm rot="3229">
            <a:off x="6099722" y="1566054"/>
            <a:ext cx="638700" cy="637800"/>
          </a:xfrm>
          <a:prstGeom prst="rect">
            <a:avLst/>
          </a:prstGeom>
          <a:solidFill>
            <a:srgbClr val="FFFFFF">
              <a:alpha val="33540"/>
            </a:srgbClr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>
                <a:solidFill>
                  <a:schemeClr val="accen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r>
              <a:t>xx%</a:t>
            </a:r>
          </a:p>
        </p:txBody>
      </p:sp>
      <p:sp>
        <p:nvSpPr>
          <p:cNvPr id="86" name="Google Shape;86;p13"/>
          <p:cNvSpPr txBox="1">
            <a:spLocks noGrp="1"/>
          </p:cNvSpPr>
          <p:nvPr>
            <p:ph type="title" idx="14" hasCustomPrompt="1"/>
          </p:nvPr>
        </p:nvSpPr>
        <p:spPr>
          <a:xfrm rot="1615">
            <a:off x="2469124" y="1566050"/>
            <a:ext cx="638700" cy="638100"/>
          </a:xfrm>
          <a:prstGeom prst="rect">
            <a:avLst/>
          </a:prstGeom>
          <a:solidFill>
            <a:srgbClr val="FFFFFF">
              <a:alpha val="33540"/>
            </a:srgbClr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>
                <a:solidFill>
                  <a:schemeClr val="accen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r>
              <a:t>xx%</a:t>
            </a:r>
          </a:p>
        </p:txBody>
      </p:sp>
      <p:sp>
        <p:nvSpPr>
          <p:cNvPr id="87" name="Google Shape;87;p13"/>
          <p:cNvSpPr txBox="1">
            <a:spLocks noGrp="1"/>
          </p:cNvSpPr>
          <p:nvPr>
            <p:ph type="title" idx="15" hasCustomPrompt="1"/>
          </p:nvPr>
        </p:nvSpPr>
        <p:spPr>
          <a:xfrm rot="1615">
            <a:off x="2469166" y="3732017"/>
            <a:ext cx="638700" cy="638100"/>
          </a:xfrm>
          <a:prstGeom prst="rect">
            <a:avLst/>
          </a:prstGeom>
          <a:solidFill>
            <a:srgbClr val="FFFFFF">
              <a:alpha val="33540"/>
            </a:srgbClr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>
                <a:solidFill>
                  <a:schemeClr val="accen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r>
              <a:t>xx%</a:t>
            </a:r>
          </a:p>
        </p:txBody>
      </p:sp>
      <p:sp>
        <p:nvSpPr>
          <p:cNvPr id="88" name="Google Shape;88;p13"/>
          <p:cNvSpPr txBox="1">
            <a:spLocks noGrp="1"/>
          </p:cNvSpPr>
          <p:nvPr>
            <p:ph type="title" idx="16"/>
          </p:nvPr>
        </p:nvSpPr>
        <p:spPr>
          <a:xfrm>
            <a:off x="720000" y="540000"/>
            <a:ext cx="7704000" cy="564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9pPr>
          </a:lstStyle>
          <a:p>
            <a:endParaRPr/>
          </a:p>
        </p:txBody>
      </p:sp>
      <p:sp>
        <p:nvSpPr>
          <p:cNvPr id="89" name="Google Shape;89;p13"/>
          <p:cNvSpPr>
            <a:spLocks noGrp="1"/>
          </p:cNvSpPr>
          <p:nvPr>
            <p:ph type="pic" idx="17"/>
          </p:nvPr>
        </p:nvSpPr>
        <p:spPr>
          <a:xfrm>
            <a:off x="3460175" y="1565900"/>
            <a:ext cx="2287200" cy="2804400"/>
          </a:xfrm>
          <a:prstGeom prst="rect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</p:sp>
      <p:cxnSp>
        <p:nvCxnSpPr>
          <p:cNvPr id="90" name="Google Shape;90;p13"/>
          <p:cNvCxnSpPr/>
          <p:nvPr/>
        </p:nvCxnSpPr>
        <p:spPr>
          <a:xfrm>
            <a:off x="-7150" y="271825"/>
            <a:ext cx="9178200" cy="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91" name="Google Shape;91;p13"/>
          <p:cNvCxnSpPr/>
          <p:nvPr/>
        </p:nvCxnSpPr>
        <p:spPr>
          <a:xfrm>
            <a:off x="0" y="4859525"/>
            <a:ext cx="9156600" cy="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 1">
  <p:cSld name="SECTION_HEADER_1"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3" name="Google Shape;93;p14"/>
          <p:cNvPicPr preferRelativeResize="0"/>
          <p:nvPr/>
        </p:nvPicPr>
        <p:blipFill>
          <a:blip r:embed="rId2">
            <a:alphaModFix amt="77000"/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94" name="Google Shape;94;p14"/>
          <p:cNvSpPr txBox="1">
            <a:spLocks noGrp="1"/>
          </p:cNvSpPr>
          <p:nvPr>
            <p:ph type="title"/>
          </p:nvPr>
        </p:nvSpPr>
        <p:spPr>
          <a:xfrm>
            <a:off x="1908825" y="3540213"/>
            <a:ext cx="6515100" cy="929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600"/>
              <a:buNone/>
              <a:defRPr sz="43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95" name="Google Shape;95;p14"/>
          <p:cNvSpPr txBox="1">
            <a:spLocks noGrp="1"/>
          </p:cNvSpPr>
          <p:nvPr>
            <p:ph type="title" idx="2" hasCustomPrompt="1"/>
          </p:nvPr>
        </p:nvSpPr>
        <p:spPr>
          <a:xfrm>
            <a:off x="792774" y="3540213"/>
            <a:ext cx="1033200" cy="929400"/>
          </a:xfrm>
          <a:prstGeom prst="rect">
            <a:avLst/>
          </a:prstGeom>
          <a:solidFill>
            <a:srgbClr val="FFFFFF">
              <a:alpha val="33540"/>
            </a:srgbClr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4800">
                <a:solidFill>
                  <a:schemeClr val="accen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9pPr>
          </a:lstStyle>
          <a:p>
            <a:r>
              <a:t>xx%</a:t>
            </a:r>
          </a:p>
        </p:txBody>
      </p:sp>
      <p:sp>
        <p:nvSpPr>
          <p:cNvPr id="96" name="Google Shape;96;p14"/>
          <p:cNvSpPr>
            <a:spLocks noGrp="1"/>
          </p:cNvSpPr>
          <p:nvPr>
            <p:ph type="pic" idx="3"/>
          </p:nvPr>
        </p:nvSpPr>
        <p:spPr>
          <a:xfrm>
            <a:off x="792775" y="673888"/>
            <a:ext cx="5247300" cy="2680800"/>
          </a:xfrm>
          <a:prstGeom prst="rect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7" name="Google Shape;97;p14"/>
          <p:cNvSpPr>
            <a:spLocks noGrp="1"/>
          </p:cNvSpPr>
          <p:nvPr>
            <p:ph type="pic" idx="4"/>
          </p:nvPr>
        </p:nvSpPr>
        <p:spPr>
          <a:xfrm>
            <a:off x="6223150" y="673888"/>
            <a:ext cx="2200800" cy="2680800"/>
          </a:xfrm>
          <a:prstGeom prst="rect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</p:sp>
      <p:cxnSp>
        <p:nvCxnSpPr>
          <p:cNvPr id="98" name="Google Shape;98;p14"/>
          <p:cNvCxnSpPr/>
          <p:nvPr/>
        </p:nvCxnSpPr>
        <p:spPr>
          <a:xfrm>
            <a:off x="-7150" y="271825"/>
            <a:ext cx="9178200" cy="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99" name="Google Shape;99;p14"/>
          <p:cNvCxnSpPr/>
          <p:nvPr/>
        </p:nvCxnSpPr>
        <p:spPr>
          <a:xfrm>
            <a:off x="0" y="4859525"/>
            <a:ext cx="9156600" cy="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 2">
  <p:cSld name="SECTION_HEADER_2"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1" name="Google Shape;101;p15"/>
          <p:cNvPicPr preferRelativeResize="0"/>
          <p:nvPr/>
        </p:nvPicPr>
        <p:blipFill>
          <a:blip r:embed="rId2">
            <a:alphaModFix amt="83000"/>
          </a:blip>
          <a:stretch>
            <a:fillRect/>
          </a:stretch>
        </p:blipFill>
        <p:spPr>
          <a:xfrm>
            <a:off x="0" y="0"/>
            <a:ext cx="9144000" cy="5143522"/>
          </a:xfrm>
          <a:prstGeom prst="rect">
            <a:avLst/>
          </a:prstGeom>
          <a:noFill/>
          <a:ln>
            <a:noFill/>
          </a:ln>
        </p:spPr>
      </p:pic>
      <p:sp>
        <p:nvSpPr>
          <p:cNvPr id="102" name="Google Shape;102;p15"/>
          <p:cNvSpPr txBox="1">
            <a:spLocks noGrp="1"/>
          </p:cNvSpPr>
          <p:nvPr>
            <p:ph type="title"/>
          </p:nvPr>
        </p:nvSpPr>
        <p:spPr>
          <a:xfrm>
            <a:off x="792775" y="3032725"/>
            <a:ext cx="3825900" cy="1496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600"/>
              <a:buNone/>
              <a:defRPr sz="43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03" name="Google Shape;103;p15"/>
          <p:cNvSpPr txBox="1">
            <a:spLocks noGrp="1"/>
          </p:cNvSpPr>
          <p:nvPr>
            <p:ph type="title" idx="2" hasCustomPrompt="1"/>
          </p:nvPr>
        </p:nvSpPr>
        <p:spPr>
          <a:xfrm>
            <a:off x="5006774" y="2790125"/>
            <a:ext cx="1033200" cy="929400"/>
          </a:xfrm>
          <a:prstGeom prst="rect">
            <a:avLst/>
          </a:prstGeom>
          <a:solidFill>
            <a:srgbClr val="FFFFFF">
              <a:alpha val="33540"/>
            </a:srgbClr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4800">
                <a:solidFill>
                  <a:schemeClr val="accen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9pPr>
          </a:lstStyle>
          <a:p>
            <a:r>
              <a:t>xx%</a:t>
            </a:r>
          </a:p>
        </p:txBody>
      </p:sp>
      <p:sp>
        <p:nvSpPr>
          <p:cNvPr id="104" name="Google Shape;104;p15"/>
          <p:cNvSpPr>
            <a:spLocks noGrp="1"/>
          </p:cNvSpPr>
          <p:nvPr>
            <p:ph type="pic" idx="3"/>
          </p:nvPr>
        </p:nvSpPr>
        <p:spPr>
          <a:xfrm>
            <a:off x="3675675" y="758375"/>
            <a:ext cx="2364300" cy="1910400"/>
          </a:xfrm>
          <a:prstGeom prst="rect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05" name="Google Shape;105;p15"/>
          <p:cNvSpPr>
            <a:spLocks noGrp="1"/>
          </p:cNvSpPr>
          <p:nvPr>
            <p:ph type="pic" idx="4"/>
          </p:nvPr>
        </p:nvSpPr>
        <p:spPr>
          <a:xfrm>
            <a:off x="6223150" y="758375"/>
            <a:ext cx="2589000" cy="3966600"/>
          </a:xfrm>
          <a:prstGeom prst="rect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</p:sp>
      <p:cxnSp>
        <p:nvCxnSpPr>
          <p:cNvPr id="106" name="Google Shape;106;p15"/>
          <p:cNvCxnSpPr/>
          <p:nvPr/>
        </p:nvCxnSpPr>
        <p:spPr>
          <a:xfrm>
            <a:off x="-7150" y="271825"/>
            <a:ext cx="9178200" cy="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07" name="Google Shape;107;p15"/>
          <p:cNvCxnSpPr/>
          <p:nvPr/>
        </p:nvCxnSpPr>
        <p:spPr>
          <a:xfrm>
            <a:off x="0" y="4859525"/>
            <a:ext cx="9156600" cy="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Quote">
  <p:cSld name="BLANK_1_1"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9" name="Google Shape;109;p16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 rot="10800000" flipH="1"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110" name="Google Shape;110;p16"/>
          <p:cNvSpPr txBox="1">
            <a:spLocks noGrp="1"/>
          </p:cNvSpPr>
          <p:nvPr>
            <p:ph type="title"/>
          </p:nvPr>
        </p:nvSpPr>
        <p:spPr>
          <a:xfrm rot="-837">
            <a:off x="720000" y="3067492"/>
            <a:ext cx="3695700" cy="604500"/>
          </a:xfrm>
          <a:prstGeom prst="rect">
            <a:avLst/>
          </a:prstGeom>
          <a:solidFill>
            <a:srgbClr val="FFFFFF">
              <a:alpha val="33540"/>
            </a:srgbClr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>
            <a:endParaRPr/>
          </a:p>
        </p:txBody>
      </p:sp>
      <p:sp>
        <p:nvSpPr>
          <p:cNvPr id="111" name="Google Shape;111;p16"/>
          <p:cNvSpPr txBox="1">
            <a:spLocks noGrp="1"/>
          </p:cNvSpPr>
          <p:nvPr>
            <p:ph type="subTitle" idx="1"/>
          </p:nvPr>
        </p:nvSpPr>
        <p:spPr>
          <a:xfrm>
            <a:off x="720000" y="1356750"/>
            <a:ext cx="5067600" cy="1596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2" name="Google Shape;112;p16"/>
          <p:cNvSpPr>
            <a:spLocks noGrp="1"/>
          </p:cNvSpPr>
          <p:nvPr>
            <p:ph type="pic" idx="2"/>
          </p:nvPr>
        </p:nvSpPr>
        <p:spPr>
          <a:xfrm>
            <a:off x="6610350" y="540000"/>
            <a:ext cx="1985100" cy="4063500"/>
          </a:xfrm>
          <a:prstGeom prst="rect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</p:sp>
      <p:cxnSp>
        <p:nvCxnSpPr>
          <p:cNvPr id="113" name="Google Shape;113;p16"/>
          <p:cNvCxnSpPr/>
          <p:nvPr/>
        </p:nvCxnSpPr>
        <p:spPr>
          <a:xfrm>
            <a:off x="-7150" y="271825"/>
            <a:ext cx="9178200" cy="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14" name="Google Shape;114;p16"/>
          <p:cNvCxnSpPr/>
          <p:nvPr/>
        </p:nvCxnSpPr>
        <p:spPr>
          <a:xfrm>
            <a:off x="0" y="4859525"/>
            <a:ext cx="9156600" cy="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1">
  <p:cSld name="TITLE_ONLY_1"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6" name="Google Shape;116;p17"/>
          <p:cNvPicPr preferRelativeResize="0"/>
          <p:nvPr/>
        </p:nvPicPr>
        <p:blipFill rotWithShape="1">
          <a:blip r:embed="rId2">
            <a:alphaModFix/>
          </a:blip>
          <a:srcRect r="15754" b="15754"/>
          <a:stretch/>
        </p:blipFill>
        <p:spPr>
          <a:xfrm rot="10800000" flipH="1"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117" name="Google Shape;117;p17"/>
          <p:cNvSpPr txBox="1">
            <a:spLocks noGrp="1"/>
          </p:cNvSpPr>
          <p:nvPr>
            <p:ph type="title"/>
          </p:nvPr>
        </p:nvSpPr>
        <p:spPr>
          <a:xfrm>
            <a:off x="720000" y="540000"/>
            <a:ext cx="7704000" cy="564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9pPr>
          </a:lstStyle>
          <a:p>
            <a:endParaRPr/>
          </a:p>
        </p:txBody>
      </p:sp>
      <p:cxnSp>
        <p:nvCxnSpPr>
          <p:cNvPr id="118" name="Google Shape;118;p17"/>
          <p:cNvCxnSpPr/>
          <p:nvPr/>
        </p:nvCxnSpPr>
        <p:spPr>
          <a:xfrm>
            <a:off x="-7150" y="271825"/>
            <a:ext cx="9178200" cy="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19" name="Google Shape;119;p17"/>
          <p:cNvCxnSpPr/>
          <p:nvPr/>
        </p:nvCxnSpPr>
        <p:spPr>
          <a:xfrm>
            <a:off x="0" y="4859525"/>
            <a:ext cx="9156600" cy="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2">
  <p:cSld name="TITLE_ONLY_2"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1" name="Google Shape;121;p18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122" name="Google Shape;122;p18"/>
          <p:cNvSpPr txBox="1">
            <a:spLocks noGrp="1"/>
          </p:cNvSpPr>
          <p:nvPr>
            <p:ph type="title"/>
          </p:nvPr>
        </p:nvSpPr>
        <p:spPr>
          <a:xfrm>
            <a:off x="720000" y="540000"/>
            <a:ext cx="7704000" cy="564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9pPr>
          </a:lstStyle>
          <a:p>
            <a:endParaRPr/>
          </a:p>
        </p:txBody>
      </p:sp>
      <p:cxnSp>
        <p:nvCxnSpPr>
          <p:cNvPr id="123" name="Google Shape;123;p18"/>
          <p:cNvCxnSpPr/>
          <p:nvPr/>
        </p:nvCxnSpPr>
        <p:spPr>
          <a:xfrm>
            <a:off x="-7150" y="271825"/>
            <a:ext cx="9178200" cy="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24" name="Google Shape;124;p18"/>
          <p:cNvCxnSpPr/>
          <p:nvPr/>
        </p:nvCxnSpPr>
        <p:spPr>
          <a:xfrm>
            <a:off x="0" y="4859525"/>
            <a:ext cx="9156600" cy="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3">
  <p:cSld name="TITLE_ONLY_3"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6" name="Google Shape;126;p19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127" name="Google Shape;127;p19"/>
          <p:cNvSpPr txBox="1">
            <a:spLocks noGrp="1"/>
          </p:cNvSpPr>
          <p:nvPr>
            <p:ph type="title"/>
          </p:nvPr>
        </p:nvSpPr>
        <p:spPr>
          <a:xfrm>
            <a:off x="720000" y="540000"/>
            <a:ext cx="7704000" cy="564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9pPr>
          </a:lstStyle>
          <a:p>
            <a:endParaRPr/>
          </a:p>
        </p:txBody>
      </p:sp>
      <p:cxnSp>
        <p:nvCxnSpPr>
          <p:cNvPr id="128" name="Google Shape;128;p19"/>
          <p:cNvCxnSpPr/>
          <p:nvPr/>
        </p:nvCxnSpPr>
        <p:spPr>
          <a:xfrm>
            <a:off x="-7150" y="271825"/>
            <a:ext cx="9178200" cy="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29" name="Google Shape;129;p19"/>
          <p:cNvCxnSpPr/>
          <p:nvPr/>
        </p:nvCxnSpPr>
        <p:spPr>
          <a:xfrm>
            <a:off x="0" y="4859525"/>
            <a:ext cx="9156600" cy="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4">
  <p:cSld name="TITLE_ONLY_4">
    <p:spTree>
      <p:nvGrpSpPr>
        <p:cNvPr id="1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1" name="Google Shape;131;p20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 rot="10800000" flipH="1"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132" name="Google Shape;132;p20"/>
          <p:cNvSpPr txBox="1">
            <a:spLocks noGrp="1"/>
          </p:cNvSpPr>
          <p:nvPr>
            <p:ph type="title"/>
          </p:nvPr>
        </p:nvSpPr>
        <p:spPr>
          <a:xfrm>
            <a:off x="720000" y="540000"/>
            <a:ext cx="7704000" cy="564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9pPr>
          </a:lstStyle>
          <a:p>
            <a:endParaRPr/>
          </a:p>
        </p:txBody>
      </p:sp>
      <p:cxnSp>
        <p:nvCxnSpPr>
          <p:cNvPr id="133" name="Google Shape;133;p20"/>
          <p:cNvCxnSpPr/>
          <p:nvPr/>
        </p:nvCxnSpPr>
        <p:spPr>
          <a:xfrm>
            <a:off x="-7150" y="271825"/>
            <a:ext cx="9178200" cy="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34" name="Google Shape;134;p20"/>
          <p:cNvCxnSpPr/>
          <p:nvPr/>
        </p:nvCxnSpPr>
        <p:spPr>
          <a:xfrm>
            <a:off x="0" y="4859525"/>
            <a:ext cx="9156600" cy="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Google Shape;15;p3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16" name="Google Shape;16;p3"/>
          <p:cNvSpPr txBox="1">
            <a:spLocks noGrp="1"/>
          </p:cNvSpPr>
          <p:nvPr>
            <p:ph type="title"/>
          </p:nvPr>
        </p:nvSpPr>
        <p:spPr>
          <a:xfrm>
            <a:off x="5540475" y="1522200"/>
            <a:ext cx="2835900" cy="2099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600"/>
              <a:buNone/>
              <a:defRPr sz="43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7" name="Google Shape;17;p3"/>
          <p:cNvSpPr txBox="1">
            <a:spLocks noGrp="1"/>
          </p:cNvSpPr>
          <p:nvPr>
            <p:ph type="title" idx="2" hasCustomPrompt="1"/>
          </p:nvPr>
        </p:nvSpPr>
        <p:spPr>
          <a:xfrm>
            <a:off x="767624" y="2696400"/>
            <a:ext cx="1033200" cy="929400"/>
          </a:xfrm>
          <a:prstGeom prst="rect">
            <a:avLst/>
          </a:prstGeom>
          <a:solidFill>
            <a:srgbClr val="FFFFFF">
              <a:alpha val="33540"/>
            </a:srgbClr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4800">
                <a:solidFill>
                  <a:schemeClr val="accen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9pPr>
          </a:lstStyle>
          <a:p>
            <a:r>
              <a:t>xx%</a:t>
            </a:r>
          </a:p>
        </p:txBody>
      </p:sp>
      <p:sp>
        <p:nvSpPr>
          <p:cNvPr id="18" name="Google Shape;18;p3"/>
          <p:cNvSpPr>
            <a:spLocks noGrp="1"/>
          </p:cNvSpPr>
          <p:nvPr>
            <p:ph type="pic" idx="3"/>
          </p:nvPr>
        </p:nvSpPr>
        <p:spPr>
          <a:xfrm>
            <a:off x="767625" y="588450"/>
            <a:ext cx="1033200" cy="1910400"/>
          </a:xfrm>
          <a:prstGeom prst="rect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9" name="Google Shape;19;p3"/>
          <p:cNvSpPr>
            <a:spLocks noGrp="1"/>
          </p:cNvSpPr>
          <p:nvPr>
            <p:ph type="pic" idx="4"/>
          </p:nvPr>
        </p:nvSpPr>
        <p:spPr>
          <a:xfrm>
            <a:off x="1994025" y="588450"/>
            <a:ext cx="3274500" cy="3966600"/>
          </a:xfrm>
          <a:prstGeom prst="rect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</p:sp>
      <p:cxnSp>
        <p:nvCxnSpPr>
          <p:cNvPr id="20" name="Google Shape;20;p3"/>
          <p:cNvCxnSpPr/>
          <p:nvPr/>
        </p:nvCxnSpPr>
        <p:spPr>
          <a:xfrm>
            <a:off x="-7150" y="271825"/>
            <a:ext cx="9178200" cy="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21" name="Google Shape;21;p3"/>
          <p:cNvCxnSpPr/>
          <p:nvPr/>
        </p:nvCxnSpPr>
        <p:spPr>
          <a:xfrm>
            <a:off x="0" y="4859525"/>
            <a:ext cx="9156600" cy="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5">
  <p:cSld name="TITLE_ONLY_5">
    <p:spTree>
      <p:nvGrpSpPr>
        <p:cNvPr id="1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6" name="Google Shape;136;p21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137" name="Google Shape;137;p21"/>
          <p:cNvSpPr txBox="1">
            <a:spLocks noGrp="1"/>
          </p:cNvSpPr>
          <p:nvPr>
            <p:ph type="title"/>
          </p:nvPr>
        </p:nvSpPr>
        <p:spPr>
          <a:xfrm>
            <a:off x="720000" y="540000"/>
            <a:ext cx="7704000" cy="564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9pPr>
          </a:lstStyle>
          <a:p>
            <a:endParaRPr/>
          </a:p>
        </p:txBody>
      </p:sp>
      <p:cxnSp>
        <p:nvCxnSpPr>
          <p:cNvPr id="138" name="Google Shape;138;p21"/>
          <p:cNvCxnSpPr/>
          <p:nvPr/>
        </p:nvCxnSpPr>
        <p:spPr>
          <a:xfrm>
            <a:off x="-7150" y="271825"/>
            <a:ext cx="9178200" cy="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39" name="Google Shape;139;p21"/>
          <p:cNvCxnSpPr/>
          <p:nvPr/>
        </p:nvCxnSpPr>
        <p:spPr>
          <a:xfrm>
            <a:off x="0" y="4859525"/>
            <a:ext cx="9156600" cy="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6">
  <p:cSld name="TITLE_ONLY_6"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1" name="Google Shape;141;p22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 rot="10800000" flipH="1"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142" name="Google Shape;142;p22"/>
          <p:cNvSpPr txBox="1">
            <a:spLocks noGrp="1"/>
          </p:cNvSpPr>
          <p:nvPr>
            <p:ph type="title"/>
          </p:nvPr>
        </p:nvSpPr>
        <p:spPr>
          <a:xfrm>
            <a:off x="720000" y="540000"/>
            <a:ext cx="7704000" cy="564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9pPr>
          </a:lstStyle>
          <a:p>
            <a:endParaRPr/>
          </a:p>
        </p:txBody>
      </p:sp>
      <p:cxnSp>
        <p:nvCxnSpPr>
          <p:cNvPr id="143" name="Google Shape;143;p22"/>
          <p:cNvCxnSpPr/>
          <p:nvPr/>
        </p:nvCxnSpPr>
        <p:spPr>
          <a:xfrm>
            <a:off x="-7150" y="271825"/>
            <a:ext cx="9178200" cy="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44" name="Google Shape;144;p22"/>
          <p:cNvCxnSpPr/>
          <p:nvPr/>
        </p:nvCxnSpPr>
        <p:spPr>
          <a:xfrm>
            <a:off x="0" y="4859525"/>
            <a:ext cx="9156600" cy="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7">
  <p:cSld name="TITLE_ONLY_7">
    <p:spTree>
      <p:nvGrpSpPr>
        <p:cNvPr id="1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6" name="Google Shape;146;p23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1725" y="-21325"/>
            <a:ext cx="914400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147" name="Google Shape;147;p23"/>
          <p:cNvSpPr txBox="1">
            <a:spLocks noGrp="1"/>
          </p:cNvSpPr>
          <p:nvPr>
            <p:ph type="title"/>
          </p:nvPr>
        </p:nvSpPr>
        <p:spPr>
          <a:xfrm>
            <a:off x="720000" y="540000"/>
            <a:ext cx="7704000" cy="564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9pPr>
          </a:lstStyle>
          <a:p>
            <a:endParaRPr/>
          </a:p>
        </p:txBody>
      </p:sp>
      <p:cxnSp>
        <p:nvCxnSpPr>
          <p:cNvPr id="148" name="Google Shape;148;p23"/>
          <p:cNvCxnSpPr/>
          <p:nvPr/>
        </p:nvCxnSpPr>
        <p:spPr>
          <a:xfrm>
            <a:off x="-7150" y="271825"/>
            <a:ext cx="9178200" cy="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49" name="Google Shape;149;p23"/>
          <p:cNvCxnSpPr/>
          <p:nvPr/>
        </p:nvCxnSpPr>
        <p:spPr>
          <a:xfrm>
            <a:off x="0" y="4859525"/>
            <a:ext cx="9156600" cy="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8">
  <p:cSld name="TITLE_ONLY_8">
    <p:spTree>
      <p:nvGrpSpPr>
        <p:cNvPr id="1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1" name="Google Shape;151;p24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 flipH="1">
            <a:off x="-100" y="0"/>
            <a:ext cx="914400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152" name="Google Shape;152;p24"/>
          <p:cNvSpPr txBox="1">
            <a:spLocks noGrp="1"/>
          </p:cNvSpPr>
          <p:nvPr>
            <p:ph type="title"/>
          </p:nvPr>
        </p:nvSpPr>
        <p:spPr>
          <a:xfrm>
            <a:off x="720000" y="540000"/>
            <a:ext cx="7704000" cy="564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9pPr>
          </a:lstStyle>
          <a:p>
            <a:endParaRPr/>
          </a:p>
        </p:txBody>
      </p:sp>
      <p:cxnSp>
        <p:nvCxnSpPr>
          <p:cNvPr id="153" name="Google Shape;153;p24"/>
          <p:cNvCxnSpPr/>
          <p:nvPr/>
        </p:nvCxnSpPr>
        <p:spPr>
          <a:xfrm>
            <a:off x="-7150" y="271825"/>
            <a:ext cx="9178200" cy="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54" name="Google Shape;154;p24"/>
          <p:cNvCxnSpPr/>
          <p:nvPr/>
        </p:nvCxnSpPr>
        <p:spPr>
          <a:xfrm>
            <a:off x="0" y="4859525"/>
            <a:ext cx="9156600" cy="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9">
  <p:cSld name="TITLE_ONLY_9">
    <p:spTree>
      <p:nvGrpSpPr>
        <p:cNvPr id="1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6" name="Google Shape;156;p25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 flipH="1"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157" name="Google Shape;157;p25"/>
          <p:cNvSpPr txBox="1">
            <a:spLocks noGrp="1"/>
          </p:cNvSpPr>
          <p:nvPr>
            <p:ph type="title"/>
          </p:nvPr>
        </p:nvSpPr>
        <p:spPr>
          <a:xfrm>
            <a:off x="720000" y="540000"/>
            <a:ext cx="7704000" cy="564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9pPr>
          </a:lstStyle>
          <a:p>
            <a:endParaRPr/>
          </a:p>
        </p:txBody>
      </p:sp>
      <p:cxnSp>
        <p:nvCxnSpPr>
          <p:cNvPr id="158" name="Google Shape;158;p25"/>
          <p:cNvCxnSpPr/>
          <p:nvPr/>
        </p:nvCxnSpPr>
        <p:spPr>
          <a:xfrm>
            <a:off x="-7150" y="271825"/>
            <a:ext cx="9178200" cy="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59" name="Google Shape;159;p25"/>
          <p:cNvCxnSpPr/>
          <p:nvPr/>
        </p:nvCxnSpPr>
        <p:spPr>
          <a:xfrm>
            <a:off x="0" y="4859525"/>
            <a:ext cx="9156600" cy="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">
  <p:cSld name="MAIN_POINT_1">
    <p:spTree>
      <p:nvGrpSpPr>
        <p:cNvPr id="1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1" name="Google Shape;161;p26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0" y="-75"/>
            <a:ext cx="914400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162" name="Google Shape;162;p26"/>
          <p:cNvSpPr txBox="1">
            <a:spLocks noGrp="1"/>
          </p:cNvSpPr>
          <p:nvPr>
            <p:ph type="subTitle" idx="1"/>
          </p:nvPr>
        </p:nvSpPr>
        <p:spPr>
          <a:xfrm rot="213">
            <a:off x="719949" y="3042725"/>
            <a:ext cx="4838700" cy="63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3" name="Google Shape;163;p26"/>
          <p:cNvSpPr txBox="1">
            <a:spLocks noGrp="1"/>
          </p:cNvSpPr>
          <p:nvPr>
            <p:ph type="title"/>
          </p:nvPr>
        </p:nvSpPr>
        <p:spPr>
          <a:xfrm>
            <a:off x="720000" y="1470025"/>
            <a:ext cx="4838700" cy="1572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96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164" name="Google Shape;164;p26"/>
          <p:cNvSpPr>
            <a:spLocks noGrp="1"/>
          </p:cNvSpPr>
          <p:nvPr>
            <p:ph type="pic" idx="2"/>
          </p:nvPr>
        </p:nvSpPr>
        <p:spPr>
          <a:xfrm>
            <a:off x="6187200" y="695325"/>
            <a:ext cx="2956800" cy="3752700"/>
          </a:xfrm>
          <a:prstGeom prst="rect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</p:sp>
      <p:cxnSp>
        <p:nvCxnSpPr>
          <p:cNvPr id="165" name="Google Shape;165;p26"/>
          <p:cNvCxnSpPr/>
          <p:nvPr/>
        </p:nvCxnSpPr>
        <p:spPr>
          <a:xfrm>
            <a:off x="-7150" y="271825"/>
            <a:ext cx="9178200" cy="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66" name="Google Shape;166;p26"/>
          <p:cNvCxnSpPr/>
          <p:nvPr/>
        </p:nvCxnSpPr>
        <p:spPr>
          <a:xfrm>
            <a:off x="0" y="4859525"/>
            <a:ext cx="9156600" cy="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 1">
  <p:cSld name="MAIN_POINT_1_1">
    <p:spTree>
      <p:nvGrpSpPr>
        <p:cNvPr id="1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8" name="Google Shape;168;p27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 flipH="1"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169" name="Google Shape;169;p27"/>
          <p:cNvSpPr txBox="1">
            <a:spLocks noGrp="1"/>
          </p:cNvSpPr>
          <p:nvPr>
            <p:ph type="title"/>
          </p:nvPr>
        </p:nvSpPr>
        <p:spPr>
          <a:xfrm>
            <a:off x="796125" y="720975"/>
            <a:ext cx="4395000" cy="156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9pPr>
          </a:lstStyle>
          <a:p>
            <a:endParaRPr/>
          </a:p>
        </p:txBody>
      </p:sp>
      <p:sp>
        <p:nvSpPr>
          <p:cNvPr id="170" name="Google Shape;170;p27"/>
          <p:cNvSpPr txBox="1">
            <a:spLocks noGrp="1"/>
          </p:cNvSpPr>
          <p:nvPr>
            <p:ph type="subTitle" idx="1"/>
          </p:nvPr>
        </p:nvSpPr>
        <p:spPr>
          <a:xfrm rot="-235">
            <a:off x="796125" y="2286233"/>
            <a:ext cx="4395000" cy="80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1" name="Google Shape;171;p27"/>
          <p:cNvSpPr>
            <a:spLocks noGrp="1"/>
          </p:cNvSpPr>
          <p:nvPr>
            <p:ph type="pic" idx="2"/>
          </p:nvPr>
        </p:nvSpPr>
        <p:spPr>
          <a:xfrm>
            <a:off x="5391075" y="695325"/>
            <a:ext cx="2956800" cy="3752700"/>
          </a:xfrm>
          <a:prstGeom prst="rect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72" name="Google Shape;172;p27"/>
          <p:cNvSpPr>
            <a:spLocks noGrp="1"/>
          </p:cNvSpPr>
          <p:nvPr>
            <p:ph type="pic" idx="3"/>
          </p:nvPr>
        </p:nvSpPr>
        <p:spPr>
          <a:xfrm>
            <a:off x="796125" y="3249982"/>
            <a:ext cx="4395000" cy="1198200"/>
          </a:xfrm>
          <a:prstGeom prst="rect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</p:sp>
      <p:cxnSp>
        <p:nvCxnSpPr>
          <p:cNvPr id="173" name="Google Shape;173;p27"/>
          <p:cNvCxnSpPr/>
          <p:nvPr/>
        </p:nvCxnSpPr>
        <p:spPr>
          <a:xfrm>
            <a:off x="-7150" y="271825"/>
            <a:ext cx="9178200" cy="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74" name="Google Shape;174;p27"/>
          <p:cNvCxnSpPr/>
          <p:nvPr/>
        </p:nvCxnSpPr>
        <p:spPr>
          <a:xfrm>
            <a:off x="0" y="4859525"/>
            <a:ext cx="9156600" cy="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 2">
  <p:cSld name="MAIN_POINT_1_2">
    <p:spTree>
      <p:nvGrpSpPr>
        <p:cNvPr id="1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6" name="Google Shape;176;p28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177" name="Google Shape;177;p28"/>
          <p:cNvSpPr txBox="1">
            <a:spLocks noGrp="1"/>
          </p:cNvSpPr>
          <p:nvPr>
            <p:ph type="title"/>
          </p:nvPr>
        </p:nvSpPr>
        <p:spPr>
          <a:xfrm>
            <a:off x="1788600" y="540000"/>
            <a:ext cx="5566800" cy="564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9pPr>
          </a:lstStyle>
          <a:p>
            <a:endParaRPr/>
          </a:p>
        </p:txBody>
      </p:sp>
      <p:sp>
        <p:nvSpPr>
          <p:cNvPr id="178" name="Google Shape;178;p28"/>
          <p:cNvSpPr txBox="1">
            <a:spLocks noGrp="1"/>
          </p:cNvSpPr>
          <p:nvPr>
            <p:ph type="subTitle" idx="1"/>
          </p:nvPr>
        </p:nvSpPr>
        <p:spPr>
          <a:xfrm rot="-371">
            <a:off x="1788600" y="3962619"/>
            <a:ext cx="5566800" cy="64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9" name="Google Shape;179;p28"/>
          <p:cNvSpPr>
            <a:spLocks noGrp="1"/>
          </p:cNvSpPr>
          <p:nvPr>
            <p:ph type="pic" idx="2"/>
          </p:nvPr>
        </p:nvSpPr>
        <p:spPr>
          <a:xfrm>
            <a:off x="2957850" y="1376475"/>
            <a:ext cx="3228300" cy="1844400"/>
          </a:xfrm>
          <a:prstGeom prst="roundRect">
            <a:avLst>
              <a:gd name="adj" fmla="val 16667"/>
            </a:avLst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</p:sp>
      <p:cxnSp>
        <p:nvCxnSpPr>
          <p:cNvPr id="180" name="Google Shape;180;p28"/>
          <p:cNvCxnSpPr/>
          <p:nvPr/>
        </p:nvCxnSpPr>
        <p:spPr>
          <a:xfrm>
            <a:off x="-7150" y="271825"/>
            <a:ext cx="9178200" cy="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81" name="Google Shape;181;p28"/>
          <p:cNvCxnSpPr/>
          <p:nvPr/>
        </p:nvCxnSpPr>
        <p:spPr>
          <a:xfrm>
            <a:off x="0" y="4859525"/>
            <a:ext cx="9156600" cy="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 3">
  <p:cSld name="MAIN_POINT_1_3">
    <p:spTree>
      <p:nvGrpSpPr>
        <p:cNvPr id="1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3" name="Google Shape;183;p29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0" y="-1875"/>
            <a:ext cx="914400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184" name="Google Shape;184;p29"/>
          <p:cNvSpPr txBox="1">
            <a:spLocks noGrp="1"/>
          </p:cNvSpPr>
          <p:nvPr>
            <p:ph type="title"/>
          </p:nvPr>
        </p:nvSpPr>
        <p:spPr>
          <a:xfrm>
            <a:off x="4277300" y="1836275"/>
            <a:ext cx="3512400" cy="564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9pPr>
          </a:lstStyle>
          <a:p>
            <a:endParaRPr/>
          </a:p>
        </p:txBody>
      </p:sp>
      <p:sp>
        <p:nvSpPr>
          <p:cNvPr id="185" name="Google Shape;185;p29"/>
          <p:cNvSpPr txBox="1">
            <a:spLocks noGrp="1"/>
          </p:cNvSpPr>
          <p:nvPr>
            <p:ph type="subTitle" idx="1"/>
          </p:nvPr>
        </p:nvSpPr>
        <p:spPr>
          <a:xfrm rot="-294">
            <a:off x="4277300" y="2472775"/>
            <a:ext cx="3512400" cy="8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6" name="Google Shape;186;p29"/>
          <p:cNvSpPr>
            <a:spLocks noGrp="1"/>
          </p:cNvSpPr>
          <p:nvPr>
            <p:ph type="pic" idx="2"/>
          </p:nvPr>
        </p:nvSpPr>
        <p:spPr>
          <a:xfrm>
            <a:off x="1699125" y="1243075"/>
            <a:ext cx="1819800" cy="2654400"/>
          </a:xfrm>
          <a:prstGeom prst="rect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</p:sp>
      <p:cxnSp>
        <p:nvCxnSpPr>
          <p:cNvPr id="187" name="Google Shape;187;p29"/>
          <p:cNvCxnSpPr/>
          <p:nvPr/>
        </p:nvCxnSpPr>
        <p:spPr>
          <a:xfrm>
            <a:off x="-7150" y="271825"/>
            <a:ext cx="9178200" cy="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88" name="Google Shape;188;p29"/>
          <p:cNvCxnSpPr/>
          <p:nvPr/>
        </p:nvCxnSpPr>
        <p:spPr>
          <a:xfrm>
            <a:off x="0" y="4859525"/>
            <a:ext cx="9156600" cy="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 4">
  <p:cSld name="MAIN_POINT_1_4">
    <p:spTree>
      <p:nvGrpSpPr>
        <p:cNvPr id="1" name="Shape 1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0" name="Google Shape;190;p30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191" name="Google Shape;191;p30"/>
          <p:cNvSpPr txBox="1">
            <a:spLocks noGrp="1"/>
          </p:cNvSpPr>
          <p:nvPr>
            <p:ph type="title"/>
          </p:nvPr>
        </p:nvSpPr>
        <p:spPr>
          <a:xfrm>
            <a:off x="1419350" y="1836275"/>
            <a:ext cx="3512400" cy="564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9pPr>
          </a:lstStyle>
          <a:p>
            <a:endParaRPr/>
          </a:p>
        </p:txBody>
      </p:sp>
      <p:sp>
        <p:nvSpPr>
          <p:cNvPr id="192" name="Google Shape;192;p30"/>
          <p:cNvSpPr txBox="1">
            <a:spLocks noGrp="1"/>
          </p:cNvSpPr>
          <p:nvPr>
            <p:ph type="subTitle" idx="1"/>
          </p:nvPr>
        </p:nvSpPr>
        <p:spPr>
          <a:xfrm rot="-294">
            <a:off x="1419350" y="2472775"/>
            <a:ext cx="3512400" cy="8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3" name="Google Shape;193;p30"/>
          <p:cNvSpPr>
            <a:spLocks noGrp="1"/>
          </p:cNvSpPr>
          <p:nvPr>
            <p:ph type="pic" idx="2"/>
          </p:nvPr>
        </p:nvSpPr>
        <p:spPr>
          <a:xfrm>
            <a:off x="5765211" y="1289183"/>
            <a:ext cx="1433100" cy="2561400"/>
          </a:xfrm>
          <a:prstGeom prst="rect">
            <a:avLst/>
          </a:prstGeom>
          <a:noFill/>
          <a:ln>
            <a:noFill/>
          </a:ln>
        </p:spPr>
      </p:sp>
      <p:cxnSp>
        <p:nvCxnSpPr>
          <p:cNvPr id="194" name="Google Shape;194;p30"/>
          <p:cNvCxnSpPr/>
          <p:nvPr/>
        </p:nvCxnSpPr>
        <p:spPr>
          <a:xfrm>
            <a:off x="-7150" y="271825"/>
            <a:ext cx="9178200" cy="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95" name="Google Shape;195;p30"/>
          <p:cNvCxnSpPr/>
          <p:nvPr/>
        </p:nvCxnSpPr>
        <p:spPr>
          <a:xfrm>
            <a:off x="0" y="4859525"/>
            <a:ext cx="9156600" cy="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" name="Google Shape;23;p4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24" name="Google Shape;24;p4"/>
          <p:cNvSpPr txBox="1">
            <a:spLocks noGrp="1"/>
          </p:cNvSpPr>
          <p:nvPr>
            <p:ph type="title"/>
          </p:nvPr>
        </p:nvSpPr>
        <p:spPr>
          <a:xfrm>
            <a:off x="720000" y="540000"/>
            <a:ext cx="7704000" cy="564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4"/>
          <p:cNvSpPr txBox="1">
            <a:spLocks noGrp="1"/>
          </p:cNvSpPr>
          <p:nvPr>
            <p:ph type="body" idx="1"/>
          </p:nvPr>
        </p:nvSpPr>
        <p:spPr>
          <a:xfrm>
            <a:off x="720000" y="1237083"/>
            <a:ext cx="7704000" cy="3366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400"/>
              <a:buChar char="●"/>
              <a:defRPr sz="1050">
                <a:solidFill>
                  <a:srgbClr val="434343"/>
                </a:solidFill>
              </a:defRPr>
            </a:lvl1pPr>
            <a:lvl2pPr marL="914400" lvl="1" indent="-3175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Char char="○"/>
              <a:defRPr>
                <a:solidFill>
                  <a:srgbClr val="434343"/>
                </a:solidFill>
              </a:defRPr>
            </a:lvl2pPr>
            <a:lvl3pPr marL="1371600" lvl="2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434343"/>
              </a:buClr>
              <a:buSzPts val="1400"/>
              <a:buChar char="■"/>
              <a:defRPr>
                <a:solidFill>
                  <a:srgbClr val="434343"/>
                </a:solidFill>
              </a:defRPr>
            </a:lvl3pPr>
            <a:lvl4pPr marL="1828800" lvl="3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434343"/>
              </a:buClr>
              <a:buSzPts val="1400"/>
              <a:buChar char="●"/>
              <a:defRPr>
                <a:solidFill>
                  <a:srgbClr val="434343"/>
                </a:solidFill>
              </a:defRPr>
            </a:lvl4pPr>
            <a:lvl5pPr marL="2286000" lvl="4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434343"/>
              </a:buClr>
              <a:buSzPts val="1400"/>
              <a:buChar char="○"/>
              <a:defRPr>
                <a:solidFill>
                  <a:srgbClr val="434343"/>
                </a:solidFill>
              </a:defRPr>
            </a:lvl5pPr>
            <a:lvl6pPr marL="2743200" lvl="5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434343"/>
              </a:buClr>
              <a:buSzPts val="1400"/>
              <a:buChar char="■"/>
              <a:defRPr>
                <a:solidFill>
                  <a:srgbClr val="434343"/>
                </a:solidFill>
              </a:defRPr>
            </a:lvl6pPr>
            <a:lvl7pPr marL="3200400" lvl="6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434343"/>
              </a:buClr>
              <a:buSzPts val="1400"/>
              <a:buChar char="●"/>
              <a:defRPr>
                <a:solidFill>
                  <a:srgbClr val="434343"/>
                </a:solidFill>
              </a:defRPr>
            </a:lvl7pPr>
            <a:lvl8pPr marL="3657600" lvl="7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434343"/>
              </a:buClr>
              <a:buSzPts val="1400"/>
              <a:buChar char="○"/>
              <a:defRPr>
                <a:solidFill>
                  <a:srgbClr val="434343"/>
                </a:solidFill>
              </a:defRPr>
            </a:lvl8pPr>
            <a:lvl9pPr marL="4114800" lvl="8" indent="-317500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rgbClr val="434343"/>
              </a:buClr>
              <a:buSzPts val="1400"/>
              <a:buChar char="■"/>
              <a:defRPr>
                <a:solidFill>
                  <a:srgbClr val="434343"/>
                </a:solidFill>
              </a:defRPr>
            </a:lvl9pPr>
          </a:lstStyle>
          <a:p>
            <a:endParaRPr/>
          </a:p>
        </p:txBody>
      </p:sp>
      <p:cxnSp>
        <p:nvCxnSpPr>
          <p:cNvPr id="26" name="Google Shape;26;p4"/>
          <p:cNvCxnSpPr/>
          <p:nvPr/>
        </p:nvCxnSpPr>
        <p:spPr>
          <a:xfrm>
            <a:off x="-7150" y="271825"/>
            <a:ext cx="9178200" cy="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27" name="Google Shape;27;p4"/>
          <p:cNvCxnSpPr/>
          <p:nvPr/>
        </p:nvCxnSpPr>
        <p:spPr>
          <a:xfrm>
            <a:off x="0" y="4859525"/>
            <a:ext cx="9156600" cy="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 5">
  <p:cSld name="MAIN_POINT_1_5">
    <p:spTree>
      <p:nvGrpSpPr>
        <p:cNvPr id="1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7" name="Google Shape;197;p31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98" name="Google Shape;198;p31"/>
          <p:cNvCxnSpPr/>
          <p:nvPr/>
        </p:nvCxnSpPr>
        <p:spPr>
          <a:xfrm>
            <a:off x="-7150" y="271825"/>
            <a:ext cx="9178200" cy="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99" name="Google Shape;199;p31"/>
          <p:cNvCxnSpPr/>
          <p:nvPr/>
        </p:nvCxnSpPr>
        <p:spPr>
          <a:xfrm>
            <a:off x="0" y="4859525"/>
            <a:ext cx="9156600" cy="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200" name="Google Shape;200;p31"/>
          <p:cNvSpPr txBox="1">
            <a:spLocks noGrp="1"/>
          </p:cNvSpPr>
          <p:nvPr>
            <p:ph type="title"/>
          </p:nvPr>
        </p:nvSpPr>
        <p:spPr>
          <a:xfrm>
            <a:off x="720000" y="540000"/>
            <a:ext cx="7704000" cy="564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9pPr>
          </a:lstStyle>
          <a:p>
            <a:endParaRPr/>
          </a:p>
        </p:txBody>
      </p:sp>
      <p:sp>
        <p:nvSpPr>
          <p:cNvPr id="201" name="Google Shape;201;p31"/>
          <p:cNvSpPr txBox="1">
            <a:spLocks noGrp="1"/>
          </p:cNvSpPr>
          <p:nvPr>
            <p:ph type="body" idx="1"/>
          </p:nvPr>
        </p:nvSpPr>
        <p:spPr>
          <a:xfrm>
            <a:off x="720000" y="1237200"/>
            <a:ext cx="3852000" cy="3366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400"/>
              <a:buChar char="●"/>
              <a:defRPr sz="1200">
                <a:solidFill>
                  <a:srgbClr val="434343"/>
                </a:solidFill>
              </a:defRPr>
            </a:lvl1pPr>
            <a:lvl2pPr marL="914400" lvl="1" indent="-3175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Char char="○"/>
              <a:defRPr>
                <a:solidFill>
                  <a:srgbClr val="434343"/>
                </a:solidFill>
              </a:defRPr>
            </a:lvl2pPr>
            <a:lvl3pPr marL="1371600" lvl="2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434343"/>
              </a:buClr>
              <a:buSzPts val="1400"/>
              <a:buChar char="■"/>
              <a:defRPr>
                <a:solidFill>
                  <a:srgbClr val="434343"/>
                </a:solidFill>
              </a:defRPr>
            </a:lvl3pPr>
            <a:lvl4pPr marL="1828800" lvl="3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434343"/>
              </a:buClr>
              <a:buSzPts val="1400"/>
              <a:buChar char="●"/>
              <a:defRPr>
                <a:solidFill>
                  <a:srgbClr val="434343"/>
                </a:solidFill>
              </a:defRPr>
            </a:lvl4pPr>
            <a:lvl5pPr marL="2286000" lvl="4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434343"/>
              </a:buClr>
              <a:buSzPts val="1400"/>
              <a:buChar char="○"/>
              <a:defRPr>
                <a:solidFill>
                  <a:srgbClr val="434343"/>
                </a:solidFill>
              </a:defRPr>
            </a:lvl5pPr>
            <a:lvl6pPr marL="2743200" lvl="5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434343"/>
              </a:buClr>
              <a:buSzPts val="1400"/>
              <a:buChar char="■"/>
              <a:defRPr>
                <a:solidFill>
                  <a:srgbClr val="434343"/>
                </a:solidFill>
              </a:defRPr>
            </a:lvl6pPr>
            <a:lvl7pPr marL="3200400" lvl="6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434343"/>
              </a:buClr>
              <a:buSzPts val="1400"/>
              <a:buChar char="●"/>
              <a:defRPr>
                <a:solidFill>
                  <a:srgbClr val="434343"/>
                </a:solidFill>
              </a:defRPr>
            </a:lvl7pPr>
            <a:lvl8pPr marL="3657600" lvl="7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434343"/>
              </a:buClr>
              <a:buSzPts val="1400"/>
              <a:buChar char="○"/>
              <a:defRPr>
                <a:solidFill>
                  <a:srgbClr val="434343"/>
                </a:solidFill>
              </a:defRPr>
            </a:lvl8pPr>
            <a:lvl9pPr marL="4114800" lvl="8" indent="-317500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rgbClr val="434343"/>
              </a:buClr>
              <a:buSzPts val="1400"/>
              <a:buChar char="■"/>
              <a:defRPr>
                <a:solidFill>
                  <a:srgbClr val="434343"/>
                </a:solidFill>
              </a:defRPr>
            </a:lvl9pPr>
          </a:lstStyle>
          <a:p>
            <a:endParaRPr/>
          </a:p>
        </p:txBody>
      </p:sp>
      <p:sp>
        <p:nvSpPr>
          <p:cNvPr id="202" name="Google Shape;202;p31"/>
          <p:cNvSpPr txBox="1">
            <a:spLocks noGrp="1"/>
          </p:cNvSpPr>
          <p:nvPr>
            <p:ph type="body" idx="2"/>
          </p:nvPr>
        </p:nvSpPr>
        <p:spPr>
          <a:xfrm>
            <a:off x="4572000" y="1237200"/>
            <a:ext cx="3852000" cy="3366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400"/>
              <a:buChar char="●"/>
              <a:defRPr sz="1200">
                <a:solidFill>
                  <a:srgbClr val="434343"/>
                </a:solidFill>
              </a:defRPr>
            </a:lvl1pPr>
            <a:lvl2pPr marL="914400" lvl="1" indent="-3175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Char char="○"/>
              <a:defRPr>
                <a:solidFill>
                  <a:srgbClr val="434343"/>
                </a:solidFill>
              </a:defRPr>
            </a:lvl2pPr>
            <a:lvl3pPr marL="1371600" lvl="2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434343"/>
              </a:buClr>
              <a:buSzPts val="1400"/>
              <a:buChar char="■"/>
              <a:defRPr>
                <a:solidFill>
                  <a:srgbClr val="434343"/>
                </a:solidFill>
              </a:defRPr>
            </a:lvl3pPr>
            <a:lvl4pPr marL="1828800" lvl="3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434343"/>
              </a:buClr>
              <a:buSzPts val="1400"/>
              <a:buChar char="●"/>
              <a:defRPr>
                <a:solidFill>
                  <a:srgbClr val="434343"/>
                </a:solidFill>
              </a:defRPr>
            </a:lvl4pPr>
            <a:lvl5pPr marL="2286000" lvl="4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434343"/>
              </a:buClr>
              <a:buSzPts val="1400"/>
              <a:buChar char="○"/>
              <a:defRPr>
                <a:solidFill>
                  <a:srgbClr val="434343"/>
                </a:solidFill>
              </a:defRPr>
            </a:lvl5pPr>
            <a:lvl6pPr marL="2743200" lvl="5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434343"/>
              </a:buClr>
              <a:buSzPts val="1400"/>
              <a:buChar char="■"/>
              <a:defRPr>
                <a:solidFill>
                  <a:srgbClr val="434343"/>
                </a:solidFill>
              </a:defRPr>
            </a:lvl6pPr>
            <a:lvl7pPr marL="3200400" lvl="6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434343"/>
              </a:buClr>
              <a:buSzPts val="1400"/>
              <a:buChar char="●"/>
              <a:defRPr>
                <a:solidFill>
                  <a:srgbClr val="434343"/>
                </a:solidFill>
              </a:defRPr>
            </a:lvl7pPr>
            <a:lvl8pPr marL="3657600" lvl="7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434343"/>
              </a:buClr>
              <a:buSzPts val="1400"/>
              <a:buChar char="○"/>
              <a:defRPr>
                <a:solidFill>
                  <a:srgbClr val="434343"/>
                </a:solidFill>
              </a:defRPr>
            </a:lvl8pPr>
            <a:lvl9pPr marL="4114800" lvl="8" indent="-317500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rgbClr val="434343"/>
              </a:buClr>
              <a:buSzPts val="1400"/>
              <a:buChar char="■"/>
              <a:defRPr>
                <a:solidFill>
                  <a:srgbClr val="434343"/>
                </a:solidFill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 1">
  <p:cSld name="TITLE_AND_TWO_COLUMNS_2">
    <p:spTree>
      <p:nvGrpSpPr>
        <p:cNvPr id="1" name="Shape 2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" name="Google Shape;204;p32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205" name="Google Shape;205;p32"/>
          <p:cNvSpPr txBox="1">
            <a:spLocks noGrp="1"/>
          </p:cNvSpPr>
          <p:nvPr>
            <p:ph type="subTitle" idx="1"/>
          </p:nvPr>
        </p:nvSpPr>
        <p:spPr>
          <a:xfrm>
            <a:off x="1648429" y="3972525"/>
            <a:ext cx="2203200" cy="564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6" name="Google Shape;206;p32"/>
          <p:cNvSpPr txBox="1">
            <a:spLocks noGrp="1"/>
          </p:cNvSpPr>
          <p:nvPr>
            <p:ph type="subTitle" idx="2"/>
          </p:nvPr>
        </p:nvSpPr>
        <p:spPr>
          <a:xfrm>
            <a:off x="5294152" y="3972525"/>
            <a:ext cx="2203200" cy="564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7" name="Google Shape;207;p32"/>
          <p:cNvSpPr txBox="1">
            <a:spLocks noGrp="1"/>
          </p:cNvSpPr>
          <p:nvPr>
            <p:ph type="title"/>
          </p:nvPr>
        </p:nvSpPr>
        <p:spPr>
          <a:xfrm>
            <a:off x="720000" y="540000"/>
            <a:ext cx="7704000" cy="564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9pPr>
          </a:lstStyle>
          <a:p>
            <a:endParaRPr/>
          </a:p>
        </p:txBody>
      </p:sp>
      <p:sp>
        <p:nvSpPr>
          <p:cNvPr id="208" name="Google Shape;208;p32"/>
          <p:cNvSpPr txBox="1">
            <a:spLocks noGrp="1"/>
          </p:cNvSpPr>
          <p:nvPr>
            <p:ph type="title" idx="3"/>
          </p:nvPr>
        </p:nvSpPr>
        <p:spPr>
          <a:xfrm>
            <a:off x="1646791" y="3549600"/>
            <a:ext cx="2206500" cy="527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000"/>
            </a:lvl1pPr>
            <a:lvl2pPr lvl="1" algn="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209" name="Google Shape;209;p32"/>
          <p:cNvSpPr txBox="1">
            <a:spLocks noGrp="1"/>
          </p:cNvSpPr>
          <p:nvPr>
            <p:ph type="title" idx="4"/>
          </p:nvPr>
        </p:nvSpPr>
        <p:spPr>
          <a:xfrm>
            <a:off x="5297592" y="3549600"/>
            <a:ext cx="2196000" cy="527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000"/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210" name="Google Shape;210;p32"/>
          <p:cNvSpPr>
            <a:spLocks noGrp="1"/>
          </p:cNvSpPr>
          <p:nvPr>
            <p:ph type="pic" idx="5"/>
          </p:nvPr>
        </p:nvSpPr>
        <p:spPr>
          <a:xfrm>
            <a:off x="1825200" y="1503250"/>
            <a:ext cx="1927800" cy="1929300"/>
          </a:xfrm>
          <a:prstGeom prst="rect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11" name="Google Shape;211;p32"/>
          <p:cNvSpPr>
            <a:spLocks noGrp="1"/>
          </p:cNvSpPr>
          <p:nvPr>
            <p:ph type="pic" idx="6"/>
          </p:nvPr>
        </p:nvSpPr>
        <p:spPr>
          <a:xfrm>
            <a:off x="5431700" y="1504000"/>
            <a:ext cx="1927800" cy="1927800"/>
          </a:xfrm>
          <a:prstGeom prst="rect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</p:sp>
      <p:cxnSp>
        <p:nvCxnSpPr>
          <p:cNvPr id="212" name="Google Shape;212;p32"/>
          <p:cNvCxnSpPr/>
          <p:nvPr/>
        </p:nvCxnSpPr>
        <p:spPr>
          <a:xfrm>
            <a:off x="-7150" y="271825"/>
            <a:ext cx="9178200" cy="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213" name="Google Shape;213;p32"/>
          <p:cNvCxnSpPr/>
          <p:nvPr/>
        </p:nvCxnSpPr>
        <p:spPr>
          <a:xfrm>
            <a:off x="0" y="4859525"/>
            <a:ext cx="9156600" cy="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 2">
  <p:cSld name="TITLE_AND_TWO_COLUMNS_3">
    <p:spTree>
      <p:nvGrpSpPr>
        <p:cNvPr id="1" name="Shape 2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" name="Google Shape;215;p33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216" name="Google Shape;216;p33"/>
          <p:cNvSpPr txBox="1">
            <a:spLocks noGrp="1"/>
          </p:cNvSpPr>
          <p:nvPr>
            <p:ph type="subTitle" idx="1"/>
          </p:nvPr>
        </p:nvSpPr>
        <p:spPr>
          <a:xfrm>
            <a:off x="1113663" y="1684975"/>
            <a:ext cx="3169200" cy="258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7" name="Google Shape;217;p33"/>
          <p:cNvSpPr txBox="1">
            <a:spLocks noGrp="1"/>
          </p:cNvSpPr>
          <p:nvPr>
            <p:ph type="subTitle" idx="2"/>
          </p:nvPr>
        </p:nvSpPr>
        <p:spPr>
          <a:xfrm>
            <a:off x="4861135" y="1684975"/>
            <a:ext cx="3169200" cy="258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8" name="Google Shape;218;p33"/>
          <p:cNvSpPr txBox="1">
            <a:spLocks noGrp="1"/>
          </p:cNvSpPr>
          <p:nvPr>
            <p:ph type="title"/>
          </p:nvPr>
        </p:nvSpPr>
        <p:spPr>
          <a:xfrm>
            <a:off x="720000" y="540000"/>
            <a:ext cx="7704000" cy="564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9pPr>
          </a:lstStyle>
          <a:p>
            <a:endParaRPr/>
          </a:p>
        </p:txBody>
      </p:sp>
      <p:cxnSp>
        <p:nvCxnSpPr>
          <p:cNvPr id="219" name="Google Shape;219;p33"/>
          <p:cNvCxnSpPr/>
          <p:nvPr/>
        </p:nvCxnSpPr>
        <p:spPr>
          <a:xfrm>
            <a:off x="-7150" y="271825"/>
            <a:ext cx="9178200" cy="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220" name="Google Shape;220;p33"/>
          <p:cNvCxnSpPr/>
          <p:nvPr/>
        </p:nvCxnSpPr>
        <p:spPr>
          <a:xfrm>
            <a:off x="0" y="4859525"/>
            <a:ext cx="9156600" cy="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hree columns">
  <p:cSld name="BLANK_1_1_1_2">
    <p:spTree>
      <p:nvGrpSpPr>
        <p:cNvPr id="1" name="Shape 2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2" name="Google Shape;222;p34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223" name="Google Shape;223;p34"/>
          <p:cNvSpPr txBox="1">
            <a:spLocks noGrp="1"/>
          </p:cNvSpPr>
          <p:nvPr>
            <p:ph type="title"/>
          </p:nvPr>
        </p:nvSpPr>
        <p:spPr>
          <a:xfrm>
            <a:off x="720000" y="540000"/>
            <a:ext cx="7704000" cy="564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9pPr>
          </a:lstStyle>
          <a:p>
            <a:endParaRPr/>
          </a:p>
        </p:txBody>
      </p:sp>
      <p:sp>
        <p:nvSpPr>
          <p:cNvPr id="224" name="Google Shape;224;p34"/>
          <p:cNvSpPr txBox="1">
            <a:spLocks noGrp="1"/>
          </p:cNvSpPr>
          <p:nvPr>
            <p:ph type="title" idx="2"/>
          </p:nvPr>
        </p:nvSpPr>
        <p:spPr>
          <a:xfrm>
            <a:off x="720000" y="1376300"/>
            <a:ext cx="2524200" cy="527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225" name="Google Shape;225;p34"/>
          <p:cNvSpPr txBox="1">
            <a:spLocks noGrp="1"/>
          </p:cNvSpPr>
          <p:nvPr>
            <p:ph type="subTitle" idx="1"/>
          </p:nvPr>
        </p:nvSpPr>
        <p:spPr>
          <a:xfrm>
            <a:off x="720000" y="1814650"/>
            <a:ext cx="2524200" cy="1467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6" name="Google Shape;226;p34"/>
          <p:cNvSpPr txBox="1">
            <a:spLocks noGrp="1"/>
          </p:cNvSpPr>
          <p:nvPr>
            <p:ph type="title" idx="3"/>
          </p:nvPr>
        </p:nvSpPr>
        <p:spPr>
          <a:xfrm>
            <a:off x="3309902" y="1376300"/>
            <a:ext cx="2524200" cy="527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227" name="Google Shape;227;p34"/>
          <p:cNvSpPr txBox="1">
            <a:spLocks noGrp="1"/>
          </p:cNvSpPr>
          <p:nvPr>
            <p:ph type="subTitle" idx="4"/>
          </p:nvPr>
        </p:nvSpPr>
        <p:spPr>
          <a:xfrm>
            <a:off x="3309906" y="1814650"/>
            <a:ext cx="2524200" cy="1467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8" name="Google Shape;228;p34"/>
          <p:cNvSpPr txBox="1">
            <a:spLocks noGrp="1"/>
          </p:cNvSpPr>
          <p:nvPr>
            <p:ph type="title" idx="5"/>
          </p:nvPr>
        </p:nvSpPr>
        <p:spPr>
          <a:xfrm>
            <a:off x="5899789" y="1376300"/>
            <a:ext cx="2524200" cy="527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229" name="Google Shape;229;p34"/>
          <p:cNvSpPr txBox="1">
            <a:spLocks noGrp="1"/>
          </p:cNvSpPr>
          <p:nvPr>
            <p:ph type="subTitle" idx="6"/>
          </p:nvPr>
        </p:nvSpPr>
        <p:spPr>
          <a:xfrm>
            <a:off x="5899796" y="1814650"/>
            <a:ext cx="2524200" cy="1467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0" name="Google Shape;230;p34"/>
          <p:cNvSpPr>
            <a:spLocks noGrp="1"/>
          </p:cNvSpPr>
          <p:nvPr>
            <p:ph type="pic" idx="7"/>
          </p:nvPr>
        </p:nvSpPr>
        <p:spPr>
          <a:xfrm>
            <a:off x="720000" y="3733800"/>
            <a:ext cx="7704000" cy="869700"/>
          </a:xfrm>
          <a:prstGeom prst="rect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</p:sp>
      <p:cxnSp>
        <p:nvCxnSpPr>
          <p:cNvPr id="231" name="Google Shape;231;p34"/>
          <p:cNvCxnSpPr/>
          <p:nvPr/>
        </p:nvCxnSpPr>
        <p:spPr>
          <a:xfrm>
            <a:off x="-7150" y="271825"/>
            <a:ext cx="9178200" cy="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232" name="Google Shape;232;p34"/>
          <p:cNvCxnSpPr/>
          <p:nvPr/>
        </p:nvCxnSpPr>
        <p:spPr>
          <a:xfrm>
            <a:off x="0" y="4859525"/>
            <a:ext cx="9156600" cy="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four columns">
  <p:cSld name="BLANK_1_1_1_1">
    <p:spTree>
      <p:nvGrpSpPr>
        <p:cNvPr id="1" name="Shape 2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4" name="Google Shape;234;p35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 flipH="1">
            <a:off x="-600" y="0"/>
            <a:ext cx="914400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235" name="Google Shape;235;p35"/>
          <p:cNvSpPr txBox="1">
            <a:spLocks noGrp="1"/>
          </p:cNvSpPr>
          <p:nvPr>
            <p:ph type="title"/>
          </p:nvPr>
        </p:nvSpPr>
        <p:spPr>
          <a:xfrm>
            <a:off x="720000" y="540000"/>
            <a:ext cx="7704000" cy="564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9pPr>
          </a:lstStyle>
          <a:p>
            <a:endParaRPr/>
          </a:p>
        </p:txBody>
      </p:sp>
      <p:sp>
        <p:nvSpPr>
          <p:cNvPr id="236" name="Google Shape;236;p35"/>
          <p:cNvSpPr txBox="1">
            <a:spLocks noGrp="1"/>
          </p:cNvSpPr>
          <p:nvPr>
            <p:ph type="title" idx="2"/>
          </p:nvPr>
        </p:nvSpPr>
        <p:spPr>
          <a:xfrm>
            <a:off x="720013" y="1373375"/>
            <a:ext cx="2997300" cy="527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2400"/>
              <a:buNone/>
              <a:defRPr sz="2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237" name="Google Shape;237;p35"/>
          <p:cNvSpPr txBox="1">
            <a:spLocks noGrp="1"/>
          </p:cNvSpPr>
          <p:nvPr>
            <p:ph type="subTitle" idx="1"/>
          </p:nvPr>
        </p:nvSpPr>
        <p:spPr>
          <a:xfrm>
            <a:off x="720025" y="1812175"/>
            <a:ext cx="2997300" cy="103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8" name="Google Shape;238;p35"/>
          <p:cNvSpPr txBox="1">
            <a:spLocks noGrp="1"/>
          </p:cNvSpPr>
          <p:nvPr>
            <p:ph type="title" idx="3"/>
          </p:nvPr>
        </p:nvSpPr>
        <p:spPr>
          <a:xfrm>
            <a:off x="5425496" y="1373375"/>
            <a:ext cx="2997300" cy="527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None/>
              <a:defRPr sz="2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239" name="Google Shape;239;p35"/>
          <p:cNvSpPr txBox="1">
            <a:spLocks noGrp="1"/>
          </p:cNvSpPr>
          <p:nvPr>
            <p:ph type="subTitle" idx="4"/>
          </p:nvPr>
        </p:nvSpPr>
        <p:spPr>
          <a:xfrm>
            <a:off x="5425500" y="1812175"/>
            <a:ext cx="2997300" cy="95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40" name="Google Shape;240;p35"/>
          <p:cNvSpPr txBox="1">
            <a:spLocks noGrp="1"/>
          </p:cNvSpPr>
          <p:nvPr>
            <p:ph type="title" idx="5"/>
          </p:nvPr>
        </p:nvSpPr>
        <p:spPr>
          <a:xfrm>
            <a:off x="720000" y="2990800"/>
            <a:ext cx="2997300" cy="527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2400"/>
              <a:buNone/>
              <a:defRPr sz="2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241" name="Google Shape;241;p35"/>
          <p:cNvSpPr txBox="1">
            <a:spLocks noGrp="1"/>
          </p:cNvSpPr>
          <p:nvPr>
            <p:ph type="subTitle" idx="6"/>
          </p:nvPr>
        </p:nvSpPr>
        <p:spPr>
          <a:xfrm>
            <a:off x="720025" y="3429600"/>
            <a:ext cx="2997300" cy="103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42" name="Google Shape;242;p35"/>
          <p:cNvSpPr txBox="1">
            <a:spLocks noGrp="1"/>
          </p:cNvSpPr>
          <p:nvPr>
            <p:ph type="title" idx="7"/>
          </p:nvPr>
        </p:nvSpPr>
        <p:spPr>
          <a:xfrm>
            <a:off x="5425483" y="2990800"/>
            <a:ext cx="2997300" cy="527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None/>
              <a:defRPr sz="2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243" name="Google Shape;243;p35"/>
          <p:cNvSpPr txBox="1">
            <a:spLocks noGrp="1"/>
          </p:cNvSpPr>
          <p:nvPr>
            <p:ph type="subTitle" idx="8"/>
          </p:nvPr>
        </p:nvSpPr>
        <p:spPr>
          <a:xfrm>
            <a:off x="5425500" y="3429600"/>
            <a:ext cx="2997300" cy="103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44" name="Google Shape;244;p35"/>
          <p:cNvSpPr>
            <a:spLocks noGrp="1"/>
          </p:cNvSpPr>
          <p:nvPr>
            <p:ph type="pic" idx="9"/>
          </p:nvPr>
        </p:nvSpPr>
        <p:spPr>
          <a:xfrm>
            <a:off x="3961200" y="1373375"/>
            <a:ext cx="1220400" cy="3088800"/>
          </a:xfrm>
          <a:prstGeom prst="rect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</p:sp>
      <p:cxnSp>
        <p:nvCxnSpPr>
          <p:cNvPr id="245" name="Google Shape;245;p35"/>
          <p:cNvCxnSpPr/>
          <p:nvPr/>
        </p:nvCxnSpPr>
        <p:spPr>
          <a:xfrm>
            <a:off x="-7150" y="271825"/>
            <a:ext cx="9178200" cy="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246" name="Google Shape;246;p35"/>
          <p:cNvCxnSpPr/>
          <p:nvPr/>
        </p:nvCxnSpPr>
        <p:spPr>
          <a:xfrm>
            <a:off x="0" y="4859525"/>
            <a:ext cx="9156600" cy="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six columns">
  <p:cSld name="BLANK_1_1_1_1_1">
    <p:spTree>
      <p:nvGrpSpPr>
        <p:cNvPr id="1" name="Shape 2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8" name="Google Shape;248;p36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 flipH="1"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249" name="Google Shape;249;p36"/>
          <p:cNvSpPr txBox="1">
            <a:spLocks noGrp="1"/>
          </p:cNvSpPr>
          <p:nvPr>
            <p:ph type="title"/>
          </p:nvPr>
        </p:nvSpPr>
        <p:spPr>
          <a:xfrm>
            <a:off x="720000" y="540000"/>
            <a:ext cx="7704000" cy="564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9pPr>
          </a:lstStyle>
          <a:p>
            <a:endParaRPr/>
          </a:p>
        </p:txBody>
      </p:sp>
      <p:sp>
        <p:nvSpPr>
          <p:cNvPr id="250" name="Google Shape;250;p36"/>
          <p:cNvSpPr txBox="1">
            <a:spLocks noGrp="1"/>
          </p:cNvSpPr>
          <p:nvPr>
            <p:ph type="title" idx="2"/>
          </p:nvPr>
        </p:nvSpPr>
        <p:spPr>
          <a:xfrm>
            <a:off x="719900" y="1290525"/>
            <a:ext cx="2462700" cy="527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251" name="Google Shape;251;p36"/>
          <p:cNvSpPr txBox="1">
            <a:spLocks noGrp="1"/>
          </p:cNvSpPr>
          <p:nvPr>
            <p:ph type="subTitle" idx="1"/>
          </p:nvPr>
        </p:nvSpPr>
        <p:spPr>
          <a:xfrm>
            <a:off x="719900" y="1734175"/>
            <a:ext cx="2462700" cy="1025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2" name="Google Shape;252;p36"/>
          <p:cNvSpPr txBox="1">
            <a:spLocks noGrp="1"/>
          </p:cNvSpPr>
          <p:nvPr>
            <p:ph type="title" idx="3"/>
          </p:nvPr>
        </p:nvSpPr>
        <p:spPr>
          <a:xfrm>
            <a:off x="3340595" y="1290525"/>
            <a:ext cx="2462700" cy="527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253" name="Google Shape;253;p36"/>
          <p:cNvSpPr txBox="1">
            <a:spLocks noGrp="1"/>
          </p:cNvSpPr>
          <p:nvPr>
            <p:ph type="subTitle" idx="4"/>
          </p:nvPr>
        </p:nvSpPr>
        <p:spPr>
          <a:xfrm>
            <a:off x="3340597" y="1734175"/>
            <a:ext cx="2462700" cy="1025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4" name="Google Shape;254;p36"/>
          <p:cNvSpPr txBox="1">
            <a:spLocks noGrp="1"/>
          </p:cNvSpPr>
          <p:nvPr>
            <p:ph type="title" idx="5"/>
          </p:nvPr>
        </p:nvSpPr>
        <p:spPr>
          <a:xfrm>
            <a:off x="719900" y="2994450"/>
            <a:ext cx="2462700" cy="527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255" name="Google Shape;255;p36"/>
          <p:cNvSpPr txBox="1">
            <a:spLocks noGrp="1"/>
          </p:cNvSpPr>
          <p:nvPr>
            <p:ph type="subTitle" idx="6"/>
          </p:nvPr>
        </p:nvSpPr>
        <p:spPr>
          <a:xfrm>
            <a:off x="719900" y="3438100"/>
            <a:ext cx="2462700" cy="1025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6" name="Google Shape;256;p36"/>
          <p:cNvSpPr txBox="1">
            <a:spLocks noGrp="1"/>
          </p:cNvSpPr>
          <p:nvPr>
            <p:ph type="title" idx="7"/>
          </p:nvPr>
        </p:nvSpPr>
        <p:spPr>
          <a:xfrm>
            <a:off x="3340595" y="2994450"/>
            <a:ext cx="2462700" cy="527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257" name="Google Shape;257;p36"/>
          <p:cNvSpPr txBox="1">
            <a:spLocks noGrp="1"/>
          </p:cNvSpPr>
          <p:nvPr>
            <p:ph type="subTitle" idx="8"/>
          </p:nvPr>
        </p:nvSpPr>
        <p:spPr>
          <a:xfrm>
            <a:off x="3340597" y="3438100"/>
            <a:ext cx="2462700" cy="1025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8" name="Google Shape;258;p36"/>
          <p:cNvSpPr txBox="1">
            <a:spLocks noGrp="1"/>
          </p:cNvSpPr>
          <p:nvPr>
            <p:ph type="title" idx="9"/>
          </p:nvPr>
        </p:nvSpPr>
        <p:spPr>
          <a:xfrm>
            <a:off x="5961297" y="1290525"/>
            <a:ext cx="2462700" cy="527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259" name="Google Shape;259;p36"/>
          <p:cNvSpPr txBox="1">
            <a:spLocks noGrp="1"/>
          </p:cNvSpPr>
          <p:nvPr>
            <p:ph type="subTitle" idx="13"/>
          </p:nvPr>
        </p:nvSpPr>
        <p:spPr>
          <a:xfrm>
            <a:off x="5961301" y="1734175"/>
            <a:ext cx="2462700" cy="1025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0" name="Google Shape;260;p36"/>
          <p:cNvSpPr txBox="1">
            <a:spLocks noGrp="1"/>
          </p:cNvSpPr>
          <p:nvPr>
            <p:ph type="title" idx="14"/>
          </p:nvPr>
        </p:nvSpPr>
        <p:spPr>
          <a:xfrm>
            <a:off x="5961297" y="2994450"/>
            <a:ext cx="2462700" cy="527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261" name="Google Shape;261;p36"/>
          <p:cNvSpPr txBox="1">
            <a:spLocks noGrp="1"/>
          </p:cNvSpPr>
          <p:nvPr>
            <p:ph type="subTitle" idx="15"/>
          </p:nvPr>
        </p:nvSpPr>
        <p:spPr>
          <a:xfrm>
            <a:off x="5961301" y="3438100"/>
            <a:ext cx="2462700" cy="1025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cxnSp>
        <p:nvCxnSpPr>
          <p:cNvPr id="262" name="Google Shape;262;p36"/>
          <p:cNvCxnSpPr/>
          <p:nvPr/>
        </p:nvCxnSpPr>
        <p:spPr>
          <a:xfrm>
            <a:off x="-7150" y="271825"/>
            <a:ext cx="9178200" cy="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263" name="Google Shape;263;p36"/>
          <p:cNvCxnSpPr/>
          <p:nvPr/>
        </p:nvCxnSpPr>
        <p:spPr>
          <a:xfrm>
            <a:off x="0" y="4859525"/>
            <a:ext cx="9156600" cy="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Numbers and text">
  <p:cSld name="BLANK_1_1_1_1_1_1">
    <p:spTree>
      <p:nvGrpSpPr>
        <p:cNvPr id="1" name="Shape 2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5" name="Google Shape;265;p37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266" name="Google Shape;266;p37"/>
          <p:cNvSpPr txBox="1">
            <a:spLocks noGrp="1"/>
          </p:cNvSpPr>
          <p:nvPr>
            <p:ph type="title" hasCustomPrompt="1"/>
          </p:nvPr>
        </p:nvSpPr>
        <p:spPr>
          <a:xfrm rot="-255">
            <a:off x="2546641" y="845670"/>
            <a:ext cx="4049700" cy="99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48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9pPr>
          </a:lstStyle>
          <a:p>
            <a:r>
              <a:t>xx%</a:t>
            </a:r>
          </a:p>
        </p:txBody>
      </p:sp>
      <p:sp>
        <p:nvSpPr>
          <p:cNvPr id="267" name="Google Shape;267;p37"/>
          <p:cNvSpPr txBox="1">
            <a:spLocks noGrp="1"/>
          </p:cNvSpPr>
          <p:nvPr>
            <p:ph type="subTitle" idx="1"/>
          </p:nvPr>
        </p:nvSpPr>
        <p:spPr>
          <a:xfrm>
            <a:off x="2546641" y="1837000"/>
            <a:ext cx="4049700" cy="445200"/>
          </a:xfrm>
          <a:prstGeom prst="rect">
            <a:avLst/>
          </a:prstGeom>
          <a:solidFill>
            <a:srgbClr val="FFFFFF">
              <a:alpha val="33540"/>
            </a:srgbClr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8" name="Google Shape;268;p37"/>
          <p:cNvSpPr txBox="1">
            <a:spLocks noGrp="1"/>
          </p:cNvSpPr>
          <p:nvPr>
            <p:ph type="title" idx="2" hasCustomPrompt="1"/>
          </p:nvPr>
        </p:nvSpPr>
        <p:spPr>
          <a:xfrm>
            <a:off x="2546641" y="2766340"/>
            <a:ext cx="4049700" cy="99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48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9pPr>
          </a:lstStyle>
          <a:p>
            <a:r>
              <a:t>xx%</a:t>
            </a:r>
          </a:p>
        </p:txBody>
      </p:sp>
      <p:sp>
        <p:nvSpPr>
          <p:cNvPr id="269" name="Google Shape;269;p37"/>
          <p:cNvSpPr txBox="1">
            <a:spLocks noGrp="1"/>
          </p:cNvSpPr>
          <p:nvPr>
            <p:ph type="subTitle" idx="3"/>
          </p:nvPr>
        </p:nvSpPr>
        <p:spPr>
          <a:xfrm>
            <a:off x="2546641" y="3757525"/>
            <a:ext cx="4049700" cy="445200"/>
          </a:xfrm>
          <a:prstGeom prst="rect">
            <a:avLst/>
          </a:prstGeom>
          <a:solidFill>
            <a:srgbClr val="FFFFFF">
              <a:alpha val="33540"/>
            </a:srgbClr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cxnSp>
        <p:nvCxnSpPr>
          <p:cNvPr id="270" name="Google Shape;270;p37"/>
          <p:cNvCxnSpPr/>
          <p:nvPr/>
        </p:nvCxnSpPr>
        <p:spPr>
          <a:xfrm>
            <a:off x="-7150" y="271825"/>
            <a:ext cx="9178200" cy="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271" name="Google Shape;271;p37"/>
          <p:cNvCxnSpPr/>
          <p:nvPr/>
        </p:nvCxnSpPr>
        <p:spPr>
          <a:xfrm>
            <a:off x="0" y="4859525"/>
            <a:ext cx="9156600" cy="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Numbers and text 1">
  <p:cSld name="TITLE_AND_TWO_COLUMNS_1">
    <p:spTree>
      <p:nvGrpSpPr>
        <p:cNvPr id="1" name="Shape 2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3" name="Google Shape;273;p38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 flipH="1"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274" name="Google Shape;274;p38"/>
          <p:cNvSpPr txBox="1">
            <a:spLocks noGrp="1"/>
          </p:cNvSpPr>
          <p:nvPr>
            <p:ph type="subTitle" idx="1"/>
          </p:nvPr>
        </p:nvSpPr>
        <p:spPr>
          <a:xfrm>
            <a:off x="5513400" y="2870263"/>
            <a:ext cx="2907600" cy="594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5" name="Google Shape;275;p38"/>
          <p:cNvSpPr txBox="1">
            <a:spLocks noGrp="1"/>
          </p:cNvSpPr>
          <p:nvPr>
            <p:ph type="subTitle" idx="2"/>
          </p:nvPr>
        </p:nvSpPr>
        <p:spPr>
          <a:xfrm>
            <a:off x="5513100" y="4009200"/>
            <a:ext cx="2907900" cy="594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6" name="Google Shape;276;p38"/>
          <p:cNvSpPr txBox="1">
            <a:spLocks noGrp="1"/>
          </p:cNvSpPr>
          <p:nvPr>
            <p:ph type="title"/>
          </p:nvPr>
        </p:nvSpPr>
        <p:spPr>
          <a:xfrm>
            <a:off x="720000" y="540000"/>
            <a:ext cx="7704000" cy="564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9pPr>
          </a:lstStyle>
          <a:p>
            <a:endParaRPr/>
          </a:p>
        </p:txBody>
      </p:sp>
      <p:sp>
        <p:nvSpPr>
          <p:cNvPr id="277" name="Google Shape;277;p38"/>
          <p:cNvSpPr txBox="1">
            <a:spLocks noGrp="1"/>
          </p:cNvSpPr>
          <p:nvPr>
            <p:ph type="title" idx="3"/>
          </p:nvPr>
        </p:nvSpPr>
        <p:spPr>
          <a:xfrm>
            <a:off x="5513550" y="1320550"/>
            <a:ext cx="2910300" cy="527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None/>
              <a:defRPr sz="2000"/>
            </a:lvl1pPr>
            <a:lvl2pPr lvl="1" algn="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278" name="Google Shape;278;p38"/>
          <p:cNvSpPr txBox="1">
            <a:spLocks noGrp="1"/>
          </p:cNvSpPr>
          <p:nvPr>
            <p:ph type="title" idx="4" hasCustomPrompt="1"/>
          </p:nvPr>
        </p:nvSpPr>
        <p:spPr>
          <a:xfrm>
            <a:off x="720981" y="2671197"/>
            <a:ext cx="1044900" cy="59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24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r>
              <a:t>xx%</a:t>
            </a:r>
          </a:p>
        </p:txBody>
      </p:sp>
      <p:sp>
        <p:nvSpPr>
          <p:cNvPr id="279" name="Google Shape;279;p38"/>
          <p:cNvSpPr txBox="1">
            <a:spLocks noGrp="1"/>
          </p:cNvSpPr>
          <p:nvPr>
            <p:ph type="title" idx="5"/>
          </p:nvPr>
        </p:nvSpPr>
        <p:spPr>
          <a:xfrm>
            <a:off x="5514756" y="2446640"/>
            <a:ext cx="2907900" cy="527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None/>
              <a:defRPr sz="2000"/>
            </a:lvl1pPr>
            <a:lvl2pPr lvl="1" algn="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280" name="Google Shape;280;p38"/>
          <p:cNvSpPr txBox="1">
            <a:spLocks noGrp="1"/>
          </p:cNvSpPr>
          <p:nvPr>
            <p:ph type="title" idx="6"/>
          </p:nvPr>
        </p:nvSpPr>
        <p:spPr>
          <a:xfrm>
            <a:off x="5514756" y="3564502"/>
            <a:ext cx="2907900" cy="527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None/>
              <a:defRPr sz="2000"/>
            </a:lvl1pPr>
            <a:lvl2pPr lvl="1" algn="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281" name="Google Shape;281;p38"/>
          <p:cNvSpPr txBox="1">
            <a:spLocks noGrp="1"/>
          </p:cNvSpPr>
          <p:nvPr>
            <p:ph type="title" idx="7" hasCustomPrompt="1"/>
          </p:nvPr>
        </p:nvSpPr>
        <p:spPr>
          <a:xfrm rot="987">
            <a:off x="721174" y="1545108"/>
            <a:ext cx="1044900" cy="59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24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r>
              <a:t>xx%</a:t>
            </a:r>
          </a:p>
        </p:txBody>
      </p:sp>
      <p:sp>
        <p:nvSpPr>
          <p:cNvPr id="282" name="Google Shape;282;p38"/>
          <p:cNvSpPr txBox="1">
            <a:spLocks noGrp="1"/>
          </p:cNvSpPr>
          <p:nvPr>
            <p:ph type="title" idx="8" hasCustomPrompt="1"/>
          </p:nvPr>
        </p:nvSpPr>
        <p:spPr>
          <a:xfrm rot="987">
            <a:off x="721243" y="3789050"/>
            <a:ext cx="1045200" cy="59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24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r>
              <a:t>xx%</a:t>
            </a:r>
          </a:p>
        </p:txBody>
      </p:sp>
      <p:sp>
        <p:nvSpPr>
          <p:cNvPr id="283" name="Google Shape;283;p38"/>
          <p:cNvSpPr txBox="1">
            <a:spLocks noGrp="1"/>
          </p:cNvSpPr>
          <p:nvPr>
            <p:ph type="subTitle" idx="9"/>
          </p:nvPr>
        </p:nvSpPr>
        <p:spPr>
          <a:xfrm>
            <a:off x="5513400" y="1753000"/>
            <a:ext cx="2907600" cy="593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cxnSp>
        <p:nvCxnSpPr>
          <p:cNvPr id="284" name="Google Shape;284;p38"/>
          <p:cNvCxnSpPr/>
          <p:nvPr/>
        </p:nvCxnSpPr>
        <p:spPr>
          <a:xfrm>
            <a:off x="-7150" y="271825"/>
            <a:ext cx="9178200" cy="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285" name="Google Shape;285;p38"/>
          <p:cNvCxnSpPr/>
          <p:nvPr/>
        </p:nvCxnSpPr>
        <p:spPr>
          <a:xfrm>
            <a:off x="0" y="4859525"/>
            <a:ext cx="9156600" cy="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hanks">
  <p:cSld name="BLANK_1_1_1_1_1_1_2">
    <p:spTree>
      <p:nvGrpSpPr>
        <p:cNvPr id="1" name="Shape 2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7" name="Google Shape;287;p39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288" name="Google Shape;288;p39"/>
          <p:cNvSpPr txBox="1">
            <a:spLocks noGrp="1"/>
          </p:cNvSpPr>
          <p:nvPr>
            <p:ph type="ctrTitle"/>
          </p:nvPr>
        </p:nvSpPr>
        <p:spPr>
          <a:xfrm>
            <a:off x="720000" y="540000"/>
            <a:ext cx="3772800" cy="1126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5200"/>
              <a:buNone/>
              <a:defRPr sz="65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289" name="Google Shape;289;p39"/>
          <p:cNvSpPr txBox="1">
            <a:spLocks noGrp="1"/>
          </p:cNvSpPr>
          <p:nvPr>
            <p:ph type="subTitle" idx="1"/>
          </p:nvPr>
        </p:nvSpPr>
        <p:spPr>
          <a:xfrm>
            <a:off x="720000" y="1533300"/>
            <a:ext cx="3772800" cy="1227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290" name="Google Shape;290;p39"/>
          <p:cNvSpPr txBox="1">
            <a:spLocks noGrp="1"/>
          </p:cNvSpPr>
          <p:nvPr>
            <p:ph type="subTitle" idx="2"/>
          </p:nvPr>
        </p:nvSpPr>
        <p:spPr>
          <a:xfrm rot="-962">
            <a:off x="720001" y="4156942"/>
            <a:ext cx="3216600" cy="373200"/>
          </a:xfrm>
          <a:prstGeom prst="rect">
            <a:avLst/>
          </a:prstGeom>
          <a:solidFill>
            <a:srgbClr val="FFFFFF">
              <a:alpha val="33540"/>
            </a:srgbClr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  <a:defRPr sz="11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  <a:defRPr sz="1100">
                <a:solidFill>
                  <a:schemeClr val="dk1"/>
                </a:solidFill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  <a:defRPr sz="1100">
                <a:solidFill>
                  <a:schemeClr val="dk1"/>
                </a:solidFill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  <a:defRPr sz="1100">
                <a:solidFill>
                  <a:schemeClr val="dk1"/>
                </a:solidFill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  <a:defRPr sz="1100">
                <a:solidFill>
                  <a:schemeClr val="dk1"/>
                </a:solidFill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  <a:defRPr sz="1100">
                <a:solidFill>
                  <a:schemeClr val="dk1"/>
                </a:solidFill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  <a:defRPr sz="1100">
                <a:solidFill>
                  <a:schemeClr val="dk1"/>
                </a:solidFill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  <a:defRPr sz="1100">
                <a:solidFill>
                  <a:schemeClr val="dk1"/>
                </a:solidFill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  <a:defRPr sz="11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291" name="Google Shape;291;p39"/>
          <p:cNvSpPr>
            <a:spLocks noGrp="1"/>
          </p:cNvSpPr>
          <p:nvPr>
            <p:ph type="pic" idx="3"/>
          </p:nvPr>
        </p:nvSpPr>
        <p:spPr>
          <a:xfrm>
            <a:off x="4924425" y="742950"/>
            <a:ext cx="4219500" cy="3787500"/>
          </a:xfrm>
          <a:prstGeom prst="rect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</p:sp>
      <p:cxnSp>
        <p:nvCxnSpPr>
          <p:cNvPr id="292" name="Google Shape;292;p39"/>
          <p:cNvCxnSpPr/>
          <p:nvPr/>
        </p:nvCxnSpPr>
        <p:spPr>
          <a:xfrm>
            <a:off x="-7150" y="271825"/>
            <a:ext cx="9178200" cy="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293" name="Google Shape;293;p39"/>
          <p:cNvCxnSpPr/>
          <p:nvPr/>
        </p:nvCxnSpPr>
        <p:spPr>
          <a:xfrm>
            <a:off x="0" y="4859525"/>
            <a:ext cx="9156600" cy="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294" name="Google Shape;294;p39"/>
          <p:cNvSpPr txBox="1"/>
          <p:nvPr/>
        </p:nvSpPr>
        <p:spPr>
          <a:xfrm>
            <a:off x="680100" y="3419475"/>
            <a:ext cx="3296400" cy="638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rPr>
              <a:t>CREDITS: This presentation template was created by </a:t>
            </a:r>
            <a:r>
              <a:rPr lang="en" sz="1100" b="1">
                <a:solidFill>
                  <a:schemeClr val="dk1"/>
                </a:solidFill>
                <a:uFill>
                  <a:noFill/>
                </a:uFill>
                <a:latin typeface="Didact Gothic"/>
                <a:ea typeface="Didact Gothic"/>
                <a:cs typeface="Didact Gothic"/>
                <a:sym typeface="Didact Gothic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Slidesgo</a:t>
            </a:r>
            <a:r>
              <a:rPr lang="en" sz="1100"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rPr>
              <a:t>, and includes icons by </a:t>
            </a:r>
            <a:r>
              <a:rPr lang="en" sz="1100" b="1">
                <a:solidFill>
                  <a:schemeClr val="dk1"/>
                </a:solidFill>
                <a:uFill>
                  <a:noFill/>
                </a:uFill>
                <a:latin typeface="Didact Gothic"/>
                <a:ea typeface="Didact Gothic"/>
                <a:cs typeface="Didact Gothic"/>
                <a:sym typeface="Didact Gothic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Flaticon</a:t>
            </a:r>
            <a:r>
              <a:rPr lang="en" sz="1100" b="1"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rPr>
              <a:t> </a:t>
            </a:r>
            <a:r>
              <a:rPr lang="en" sz="1100"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rPr>
              <a:t>and infographics &amp; images by </a:t>
            </a:r>
            <a:r>
              <a:rPr lang="en" sz="1100" b="1">
                <a:solidFill>
                  <a:schemeClr val="dk1"/>
                </a:solidFill>
                <a:uFill>
                  <a:noFill/>
                </a:uFill>
                <a:latin typeface="Didact Gothic"/>
                <a:ea typeface="Didact Gothic"/>
                <a:cs typeface="Didact Gothic"/>
                <a:sym typeface="Didact Gothic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Freepik</a:t>
            </a:r>
            <a:endParaRPr sz="1100" b="1">
              <a:solidFill>
                <a:schemeClr val="dk1"/>
              </a:solidFill>
              <a:latin typeface="Didact Gothic"/>
              <a:ea typeface="Didact Gothic"/>
              <a:cs typeface="Didact Gothic"/>
              <a:sym typeface="Didact Gothic"/>
            </a:endParaRPr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">
  <p:cSld name="BLANK_1_1_1_1_1_1_1">
    <p:spTree>
      <p:nvGrpSpPr>
        <p:cNvPr id="1" name="Shape 2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6" name="Google Shape;296;p40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97" name="Google Shape;297;p4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298" name="Google Shape;298;p40"/>
          <p:cNvCxnSpPr/>
          <p:nvPr/>
        </p:nvCxnSpPr>
        <p:spPr>
          <a:xfrm>
            <a:off x="0" y="529375"/>
            <a:ext cx="9156600" cy="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299" name="Google Shape;299;p40"/>
          <p:cNvCxnSpPr/>
          <p:nvPr/>
        </p:nvCxnSpPr>
        <p:spPr>
          <a:xfrm>
            <a:off x="-14300" y="4603500"/>
            <a:ext cx="9156900" cy="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" name="Google Shape;29;p5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30" name="Google Shape;30;p5"/>
          <p:cNvSpPr txBox="1">
            <a:spLocks noGrp="1"/>
          </p:cNvSpPr>
          <p:nvPr>
            <p:ph type="subTitle" idx="1"/>
          </p:nvPr>
        </p:nvSpPr>
        <p:spPr>
          <a:xfrm>
            <a:off x="722288" y="2275525"/>
            <a:ext cx="2907600" cy="1667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5"/>
          <p:cNvSpPr txBox="1">
            <a:spLocks noGrp="1"/>
          </p:cNvSpPr>
          <p:nvPr>
            <p:ph type="subTitle" idx="2"/>
          </p:nvPr>
        </p:nvSpPr>
        <p:spPr>
          <a:xfrm>
            <a:off x="5512888" y="2275525"/>
            <a:ext cx="2907600" cy="1667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5"/>
          <p:cNvSpPr txBox="1">
            <a:spLocks noGrp="1"/>
          </p:cNvSpPr>
          <p:nvPr>
            <p:ph type="title"/>
          </p:nvPr>
        </p:nvSpPr>
        <p:spPr>
          <a:xfrm>
            <a:off x="720000" y="540000"/>
            <a:ext cx="7704000" cy="564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9pPr>
          </a:lstStyle>
          <a:p>
            <a:endParaRPr/>
          </a:p>
        </p:txBody>
      </p:sp>
      <p:sp>
        <p:nvSpPr>
          <p:cNvPr id="33" name="Google Shape;33;p5"/>
          <p:cNvSpPr txBox="1">
            <a:spLocks noGrp="1"/>
          </p:cNvSpPr>
          <p:nvPr>
            <p:ph type="title" idx="3"/>
          </p:nvPr>
        </p:nvSpPr>
        <p:spPr>
          <a:xfrm>
            <a:off x="720150" y="1843075"/>
            <a:ext cx="2906100" cy="527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2400"/>
              <a:buNone/>
              <a:defRPr sz="2000"/>
            </a:lvl1pPr>
            <a:lvl2pPr lvl="1" algn="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4" name="Google Shape;34;p5"/>
          <p:cNvSpPr txBox="1">
            <a:spLocks noGrp="1"/>
          </p:cNvSpPr>
          <p:nvPr>
            <p:ph type="title" idx="4"/>
          </p:nvPr>
        </p:nvSpPr>
        <p:spPr>
          <a:xfrm>
            <a:off x="5517539" y="1843075"/>
            <a:ext cx="2898300" cy="527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None/>
              <a:defRPr sz="2000"/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5" name="Google Shape;35;p5"/>
          <p:cNvSpPr>
            <a:spLocks noGrp="1"/>
          </p:cNvSpPr>
          <p:nvPr>
            <p:ph type="pic" idx="5"/>
          </p:nvPr>
        </p:nvSpPr>
        <p:spPr>
          <a:xfrm>
            <a:off x="3751650" y="1795450"/>
            <a:ext cx="1639500" cy="2195400"/>
          </a:xfrm>
          <a:prstGeom prst="rect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</p:sp>
      <p:cxnSp>
        <p:nvCxnSpPr>
          <p:cNvPr id="36" name="Google Shape;36;p5"/>
          <p:cNvCxnSpPr/>
          <p:nvPr/>
        </p:nvCxnSpPr>
        <p:spPr>
          <a:xfrm>
            <a:off x="-7150" y="271825"/>
            <a:ext cx="9178200" cy="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37" name="Google Shape;37;p5"/>
          <p:cNvCxnSpPr/>
          <p:nvPr/>
        </p:nvCxnSpPr>
        <p:spPr>
          <a:xfrm>
            <a:off x="0" y="4859525"/>
            <a:ext cx="9156600" cy="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1">
  <p:cSld name="BLANK_1_1_1_1_1_1_1_1">
    <p:spTree>
      <p:nvGrpSpPr>
        <p:cNvPr id="1" name="Shape 3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1" name="Google Shape;301;p41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0" y="-1875"/>
            <a:ext cx="9144000" cy="5143500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302" name="Google Shape;302;p41"/>
          <p:cNvCxnSpPr/>
          <p:nvPr/>
        </p:nvCxnSpPr>
        <p:spPr>
          <a:xfrm>
            <a:off x="-7150" y="271825"/>
            <a:ext cx="9178200" cy="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303" name="Google Shape;303;p41"/>
          <p:cNvCxnSpPr/>
          <p:nvPr/>
        </p:nvCxnSpPr>
        <p:spPr>
          <a:xfrm>
            <a:off x="0" y="4859525"/>
            <a:ext cx="9156600" cy="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Google Shape;39;p6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40" name="Google Shape;40;p6"/>
          <p:cNvSpPr txBox="1">
            <a:spLocks noGrp="1"/>
          </p:cNvSpPr>
          <p:nvPr>
            <p:ph type="title"/>
          </p:nvPr>
        </p:nvSpPr>
        <p:spPr>
          <a:xfrm>
            <a:off x="720000" y="540000"/>
            <a:ext cx="7704000" cy="564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9pPr>
          </a:lstStyle>
          <a:p>
            <a:endParaRPr/>
          </a:p>
        </p:txBody>
      </p:sp>
      <p:cxnSp>
        <p:nvCxnSpPr>
          <p:cNvPr id="41" name="Google Shape;41;p6"/>
          <p:cNvCxnSpPr/>
          <p:nvPr/>
        </p:nvCxnSpPr>
        <p:spPr>
          <a:xfrm>
            <a:off x="-7150" y="271825"/>
            <a:ext cx="9178200" cy="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42" name="Google Shape;42;p6"/>
          <p:cNvCxnSpPr/>
          <p:nvPr/>
        </p:nvCxnSpPr>
        <p:spPr>
          <a:xfrm>
            <a:off x="0" y="4859525"/>
            <a:ext cx="9156600" cy="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" name="Google Shape;44;p7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45" name="Google Shape;45;p7"/>
          <p:cNvSpPr txBox="1">
            <a:spLocks noGrp="1"/>
          </p:cNvSpPr>
          <p:nvPr>
            <p:ph type="title"/>
          </p:nvPr>
        </p:nvSpPr>
        <p:spPr>
          <a:xfrm>
            <a:off x="720000" y="1030313"/>
            <a:ext cx="3852000" cy="987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9pPr>
          </a:lstStyle>
          <a:p>
            <a:endParaRPr/>
          </a:p>
        </p:txBody>
      </p:sp>
      <p:sp>
        <p:nvSpPr>
          <p:cNvPr id="46" name="Google Shape;46;p7"/>
          <p:cNvSpPr txBox="1">
            <a:spLocks noGrp="1"/>
          </p:cNvSpPr>
          <p:nvPr>
            <p:ph type="subTitle" idx="1"/>
          </p:nvPr>
        </p:nvSpPr>
        <p:spPr>
          <a:xfrm rot="-268">
            <a:off x="720000" y="2109037"/>
            <a:ext cx="3852000" cy="200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lvl="2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lvl="3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lvl="4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lvl="5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lvl="6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lvl="7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lvl="8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7"/>
          <p:cNvSpPr>
            <a:spLocks noGrp="1"/>
          </p:cNvSpPr>
          <p:nvPr>
            <p:ph type="pic" idx="2"/>
          </p:nvPr>
        </p:nvSpPr>
        <p:spPr>
          <a:xfrm>
            <a:off x="5181600" y="540000"/>
            <a:ext cx="3242700" cy="2508000"/>
          </a:xfrm>
          <a:prstGeom prst="rect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8" name="Google Shape;48;p7"/>
          <p:cNvSpPr>
            <a:spLocks noGrp="1"/>
          </p:cNvSpPr>
          <p:nvPr>
            <p:ph type="pic" idx="3"/>
          </p:nvPr>
        </p:nvSpPr>
        <p:spPr>
          <a:xfrm>
            <a:off x="5181600" y="3181350"/>
            <a:ext cx="3242700" cy="1422300"/>
          </a:xfrm>
          <a:prstGeom prst="rect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</p:sp>
      <p:cxnSp>
        <p:nvCxnSpPr>
          <p:cNvPr id="49" name="Google Shape;49;p7"/>
          <p:cNvCxnSpPr/>
          <p:nvPr/>
        </p:nvCxnSpPr>
        <p:spPr>
          <a:xfrm>
            <a:off x="-7150" y="271825"/>
            <a:ext cx="9178200" cy="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50" name="Google Shape;50;p7"/>
          <p:cNvCxnSpPr/>
          <p:nvPr/>
        </p:nvCxnSpPr>
        <p:spPr>
          <a:xfrm>
            <a:off x="0" y="4859525"/>
            <a:ext cx="9156600" cy="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2" name="Google Shape;52;p8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53" name="Google Shape;53;p8"/>
          <p:cNvSpPr txBox="1">
            <a:spLocks noGrp="1"/>
          </p:cNvSpPr>
          <p:nvPr>
            <p:ph type="title"/>
          </p:nvPr>
        </p:nvSpPr>
        <p:spPr>
          <a:xfrm>
            <a:off x="1638300" y="1409250"/>
            <a:ext cx="5867400" cy="2325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7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cxnSp>
        <p:nvCxnSpPr>
          <p:cNvPr id="54" name="Google Shape;54;p8"/>
          <p:cNvCxnSpPr/>
          <p:nvPr/>
        </p:nvCxnSpPr>
        <p:spPr>
          <a:xfrm>
            <a:off x="-7150" y="271825"/>
            <a:ext cx="9178200" cy="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55" name="Google Shape;55;p8"/>
          <p:cNvCxnSpPr/>
          <p:nvPr/>
        </p:nvCxnSpPr>
        <p:spPr>
          <a:xfrm>
            <a:off x="0" y="4859525"/>
            <a:ext cx="9156600" cy="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7" name="Google Shape;57;p9"/>
          <p:cNvPicPr preferRelativeResize="0"/>
          <p:nvPr/>
        </p:nvPicPr>
        <p:blipFill>
          <a:blip r:embed="rId2">
            <a:alphaModFix amt="73000"/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58" name="Google Shape;58;p9"/>
          <p:cNvSpPr txBox="1">
            <a:spLocks noGrp="1"/>
          </p:cNvSpPr>
          <p:nvPr>
            <p:ph type="title"/>
          </p:nvPr>
        </p:nvSpPr>
        <p:spPr>
          <a:xfrm>
            <a:off x="1832700" y="980725"/>
            <a:ext cx="5478600" cy="90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59" name="Google Shape;59;p9"/>
          <p:cNvSpPr txBox="1">
            <a:spLocks noGrp="1"/>
          </p:cNvSpPr>
          <p:nvPr>
            <p:ph type="subTitle" idx="1"/>
          </p:nvPr>
        </p:nvSpPr>
        <p:spPr>
          <a:xfrm>
            <a:off x="1832700" y="1837413"/>
            <a:ext cx="5478600" cy="839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9"/>
          <p:cNvSpPr>
            <a:spLocks noGrp="1"/>
          </p:cNvSpPr>
          <p:nvPr>
            <p:ph type="pic" idx="2"/>
          </p:nvPr>
        </p:nvSpPr>
        <p:spPr>
          <a:xfrm>
            <a:off x="0" y="3114675"/>
            <a:ext cx="9144000" cy="1488900"/>
          </a:xfrm>
          <a:prstGeom prst="rect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</p:sp>
      <p:cxnSp>
        <p:nvCxnSpPr>
          <p:cNvPr id="61" name="Google Shape;61;p9"/>
          <p:cNvCxnSpPr/>
          <p:nvPr/>
        </p:nvCxnSpPr>
        <p:spPr>
          <a:xfrm>
            <a:off x="-7150" y="271825"/>
            <a:ext cx="9178200" cy="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62" name="Google Shape;62;p9"/>
          <p:cNvCxnSpPr/>
          <p:nvPr/>
        </p:nvCxnSpPr>
        <p:spPr>
          <a:xfrm>
            <a:off x="0" y="4859525"/>
            <a:ext cx="9156600" cy="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10"/>
          <p:cNvSpPr>
            <a:spLocks noGrp="1"/>
          </p:cNvSpPr>
          <p:nvPr>
            <p:ph type="pic" idx="2"/>
          </p:nvPr>
        </p:nvSpPr>
        <p:spPr>
          <a:xfrm>
            <a:off x="-7650" y="-7650"/>
            <a:ext cx="9159300" cy="5158800"/>
          </a:xfrm>
          <a:prstGeom prst="rect">
            <a:avLst/>
          </a:prstGeom>
          <a:noFill/>
          <a:ln>
            <a:noFill/>
          </a:ln>
        </p:spPr>
      </p:sp>
      <p:sp>
        <p:nvSpPr>
          <p:cNvPr id="65" name="Google Shape;65;p10"/>
          <p:cNvSpPr txBox="1">
            <a:spLocks noGrp="1"/>
          </p:cNvSpPr>
          <p:nvPr>
            <p:ph type="title"/>
          </p:nvPr>
        </p:nvSpPr>
        <p:spPr>
          <a:xfrm>
            <a:off x="558075" y="2133600"/>
            <a:ext cx="4575900" cy="1219200"/>
          </a:xfrm>
          <a:prstGeom prst="rect">
            <a:avLst/>
          </a:prstGeom>
          <a:solidFill>
            <a:srgbClr val="FFFFFF">
              <a:alpha val="33540"/>
            </a:srgbClr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9" Type="http://schemas.openxmlformats.org/officeDocument/2006/relationships/slideLayout" Target="../slideLayouts/slideLayout39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41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40" Type="http://schemas.openxmlformats.org/officeDocument/2006/relationships/slideLayout" Target="../slideLayouts/slideLayout40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slideLayout" Target="../slideLayouts/slideLayout3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noFill/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720000" y="540000"/>
            <a:ext cx="7704000" cy="56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100"/>
              <a:buFont typeface="Poppins ExtraBold"/>
              <a:buNone/>
              <a:defRPr sz="3100">
                <a:solidFill>
                  <a:schemeClr val="dk1"/>
                </a:solidFill>
                <a:latin typeface="Poppins ExtraBold"/>
                <a:ea typeface="Poppins ExtraBold"/>
                <a:cs typeface="Poppins ExtraBold"/>
                <a:sym typeface="Poppins ExtraBold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100"/>
              <a:buFont typeface="Poppins ExtraBold"/>
              <a:buNone/>
              <a:defRPr sz="3100">
                <a:solidFill>
                  <a:schemeClr val="dk1"/>
                </a:solidFill>
                <a:latin typeface="Poppins ExtraBold"/>
                <a:ea typeface="Poppins ExtraBold"/>
                <a:cs typeface="Poppins ExtraBold"/>
                <a:sym typeface="Poppins ExtraBold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100"/>
              <a:buFont typeface="Poppins ExtraBold"/>
              <a:buNone/>
              <a:defRPr sz="3100">
                <a:solidFill>
                  <a:schemeClr val="dk1"/>
                </a:solidFill>
                <a:latin typeface="Poppins ExtraBold"/>
                <a:ea typeface="Poppins ExtraBold"/>
                <a:cs typeface="Poppins ExtraBold"/>
                <a:sym typeface="Poppins ExtraBold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100"/>
              <a:buFont typeface="Poppins ExtraBold"/>
              <a:buNone/>
              <a:defRPr sz="3100">
                <a:solidFill>
                  <a:schemeClr val="dk1"/>
                </a:solidFill>
                <a:latin typeface="Poppins ExtraBold"/>
                <a:ea typeface="Poppins ExtraBold"/>
                <a:cs typeface="Poppins ExtraBold"/>
                <a:sym typeface="Poppins ExtraBold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100"/>
              <a:buFont typeface="Poppins ExtraBold"/>
              <a:buNone/>
              <a:defRPr sz="3100">
                <a:solidFill>
                  <a:schemeClr val="dk1"/>
                </a:solidFill>
                <a:latin typeface="Poppins ExtraBold"/>
                <a:ea typeface="Poppins ExtraBold"/>
                <a:cs typeface="Poppins ExtraBold"/>
                <a:sym typeface="Poppins ExtraBold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100"/>
              <a:buFont typeface="Poppins ExtraBold"/>
              <a:buNone/>
              <a:defRPr sz="3100">
                <a:solidFill>
                  <a:schemeClr val="dk1"/>
                </a:solidFill>
                <a:latin typeface="Poppins ExtraBold"/>
                <a:ea typeface="Poppins ExtraBold"/>
                <a:cs typeface="Poppins ExtraBold"/>
                <a:sym typeface="Poppins ExtraBold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100"/>
              <a:buFont typeface="Poppins ExtraBold"/>
              <a:buNone/>
              <a:defRPr sz="3100">
                <a:solidFill>
                  <a:schemeClr val="dk1"/>
                </a:solidFill>
                <a:latin typeface="Poppins ExtraBold"/>
                <a:ea typeface="Poppins ExtraBold"/>
                <a:cs typeface="Poppins ExtraBold"/>
                <a:sym typeface="Poppins ExtraBold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100"/>
              <a:buFont typeface="Poppins ExtraBold"/>
              <a:buNone/>
              <a:defRPr sz="3100">
                <a:solidFill>
                  <a:schemeClr val="dk1"/>
                </a:solidFill>
                <a:latin typeface="Poppins ExtraBold"/>
                <a:ea typeface="Poppins ExtraBold"/>
                <a:cs typeface="Poppins ExtraBold"/>
                <a:sym typeface="Poppins ExtraBold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100"/>
              <a:buFont typeface="Poppins ExtraBold"/>
              <a:buNone/>
              <a:defRPr sz="3100">
                <a:solidFill>
                  <a:schemeClr val="dk1"/>
                </a:solidFill>
                <a:latin typeface="Poppins ExtraBold"/>
                <a:ea typeface="Poppins ExtraBold"/>
                <a:cs typeface="Poppins ExtraBold"/>
                <a:sym typeface="Poppins ExtraBold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720000" y="1237083"/>
            <a:ext cx="7704000" cy="336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Char char="●"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1pPr>
            <a:lvl2pPr marL="914400" lvl="1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Char char="○"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2pPr>
            <a:lvl3pPr marL="1371600" lvl="2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Char char="■"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3pPr>
            <a:lvl4pPr marL="1828800" lvl="3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Char char="●"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4pPr>
            <a:lvl5pPr marL="2286000" lvl="4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Char char="○"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5pPr>
            <a:lvl6pPr marL="2743200" lvl="5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Char char="■"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6pPr>
            <a:lvl7pPr marL="3200400" lvl="6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Char char="●"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7pPr>
            <a:lvl8pPr marL="3657600" lvl="7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Didact Gothic"/>
              <a:buChar char="○"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8pPr>
            <a:lvl9pPr marL="4114800" lvl="8" indent="-31750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1400"/>
              <a:buFont typeface="Didact Gothic"/>
              <a:buChar char="■"/>
              <a:defRPr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  <p:sldLayoutId id="2147483662" r:id="rId15"/>
    <p:sldLayoutId id="2147483663" r:id="rId16"/>
    <p:sldLayoutId id="2147483664" r:id="rId17"/>
    <p:sldLayoutId id="2147483665" r:id="rId18"/>
    <p:sldLayoutId id="2147483666" r:id="rId19"/>
    <p:sldLayoutId id="2147483667" r:id="rId20"/>
    <p:sldLayoutId id="2147483668" r:id="rId21"/>
    <p:sldLayoutId id="2147483669" r:id="rId22"/>
    <p:sldLayoutId id="2147483670" r:id="rId23"/>
    <p:sldLayoutId id="2147483671" r:id="rId24"/>
    <p:sldLayoutId id="2147483672" r:id="rId25"/>
    <p:sldLayoutId id="2147483673" r:id="rId26"/>
    <p:sldLayoutId id="2147483674" r:id="rId27"/>
    <p:sldLayoutId id="2147483675" r:id="rId28"/>
    <p:sldLayoutId id="2147483676" r:id="rId29"/>
    <p:sldLayoutId id="2147483677" r:id="rId30"/>
    <p:sldLayoutId id="2147483678" r:id="rId31"/>
    <p:sldLayoutId id="2147483679" r:id="rId32"/>
    <p:sldLayoutId id="2147483680" r:id="rId33"/>
    <p:sldLayoutId id="2147483681" r:id="rId34"/>
    <p:sldLayoutId id="2147483682" r:id="rId35"/>
    <p:sldLayoutId id="2147483683" r:id="rId36"/>
    <p:sldLayoutId id="2147483684" r:id="rId37"/>
    <p:sldLayoutId id="2147483685" r:id="rId38"/>
    <p:sldLayoutId id="2147483686" r:id="rId39"/>
    <p:sldLayoutId id="2147483687" r:id="rId40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340">
          <p15:clr>
            <a:srgbClr val="EA4335"/>
          </p15:clr>
        </p15:guide>
        <p15:guide id="2" pos="454">
          <p15:clr>
            <a:srgbClr val="EA4335"/>
          </p15:clr>
        </p15:guide>
        <p15:guide id="3" orient="horz" pos="2900">
          <p15:clr>
            <a:srgbClr val="EA4335"/>
          </p15:clr>
        </p15:guide>
        <p15:guide id="4" pos="5306">
          <p15:clr>
            <a:srgbClr val="EA4335"/>
          </p15:clr>
        </p15:guide>
        <p15:guide id="5" orient="horz" pos="1620">
          <p15:clr>
            <a:srgbClr val="EA4335"/>
          </p15:clr>
        </p15:guide>
        <p15:guide id="6" pos="2880">
          <p15:clr>
            <a:srgbClr val="EA4335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1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" name="Google Shape;308;p42"/>
          <p:cNvSpPr txBox="1">
            <a:spLocks noGrp="1"/>
          </p:cNvSpPr>
          <p:nvPr>
            <p:ph type="subTitle" idx="1"/>
          </p:nvPr>
        </p:nvSpPr>
        <p:spPr>
          <a:xfrm rot="-490">
            <a:off x="1209600" y="3728922"/>
            <a:ext cx="4212000" cy="55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By: Liam Harvey, Owen Savage, and Benton Loraas  Corvallis High School, Chemistry, Mr. Hammill</a:t>
            </a:r>
            <a:endParaRPr/>
          </a:p>
        </p:txBody>
      </p:sp>
      <p:sp>
        <p:nvSpPr>
          <p:cNvPr id="309" name="Google Shape;309;p42"/>
          <p:cNvSpPr txBox="1">
            <a:spLocks noGrp="1"/>
          </p:cNvSpPr>
          <p:nvPr>
            <p:ph type="ctrTitle"/>
          </p:nvPr>
        </p:nvSpPr>
        <p:spPr>
          <a:xfrm>
            <a:off x="1209600" y="765449"/>
            <a:ext cx="6724800" cy="286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4200"/>
              <a:t>Natural Pine Logs vs. Compressed Logs on PM 2.5 Concentrations</a:t>
            </a:r>
            <a:endParaRPr sz="420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4" name="Google Shape;384;p51"/>
          <p:cNvSpPr txBox="1">
            <a:spLocks noGrp="1"/>
          </p:cNvSpPr>
          <p:nvPr>
            <p:ph type="title"/>
          </p:nvPr>
        </p:nvSpPr>
        <p:spPr>
          <a:xfrm>
            <a:off x="1638300" y="1409250"/>
            <a:ext cx="5867400" cy="2325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Questions?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4" name="Google Shape;314;p43"/>
          <p:cNvSpPr txBox="1">
            <a:spLocks noGrp="1"/>
          </p:cNvSpPr>
          <p:nvPr>
            <p:ph type="title"/>
          </p:nvPr>
        </p:nvSpPr>
        <p:spPr>
          <a:xfrm>
            <a:off x="720000" y="1662400"/>
            <a:ext cx="7247400" cy="1572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900"/>
              <a:t>Will burning firewood or compressed logs increase PM 2.5 concentration more?</a:t>
            </a:r>
            <a:endParaRPr sz="49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9" name="Google Shape;319;p44"/>
          <p:cNvSpPr txBox="1">
            <a:spLocks noGrp="1"/>
          </p:cNvSpPr>
          <p:nvPr>
            <p:ph type="subTitle" idx="1"/>
          </p:nvPr>
        </p:nvSpPr>
        <p:spPr>
          <a:xfrm rot="-224">
            <a:off x="281850" y="1496547"/>
            <a:ext cx="4595100" cy="2863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SzPts val="3600"/>
              <a:buFont typeface="Times New Roman"/>
              <a:buNone/>
            </a:pPr>
            <a:r>
              <a:rPr lang="en" b="1">
                <a:solidFill>
                  <a:schemeClr val="hlink"/>
                </a:solidFill>
                <a:latin typeface="Poppins"/>
                <a:ea typeface="Poppins"/>
                <a:cs typeface="Poppins"/>
                <a:sym typeface="Poppins"/>
              </a:rPr>
              <a:t>Compressed Wood</a:t>
            </a:r>
            <a:endParaRPr b="1">
              <a:solidFill>
                <a:schemeClr val="hlink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SzPts val="3600"/>
              <a:buFont typeface="Times New Roman"/>
              <a:buNone/>
            </a:pPr>
            <a:endParaRPr b="1">
              <a:solidFill>
                <a:schemeClr val="hlink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SzPts val="1400"/>
              <a:buFont typeface="Poppins"/>
              <a:buChar char="●"/>
            </a:pPr>
            <a:r>
              <a:rPr lang="en">
                <a:latin typeface="Poppins"/>
                <a:ea typeface="Poppins"/>
                <a:cs typeface="Poppins"/>
                <a:sym typeface="Poppins"/>
              </a:rPr>
              <a:t>Invented in 1930</a:t>
            </a:r>
            <a:endParaRPr>
              <a:latin typeface="Poppins"/>
              <a:ea typeface="Poppins"/>
              <a:cs typeface="Poppins"/>
              <a:sym typeface="Poppins"/>
            </a:endParaRPr>
          </a:p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SzPts val="1400"/>
              <a:buFont typeface="Poppins"/>
              <a:buChar char="●"/>
            </a:pPr>
            <a:r>
              <a:rPr lang="en">
                <a:latin typeface="Poppins"/>
                <a:ea typeface="Poppins"/>
                <a:cs typeface="Poppins"/>
                <a:sym typeface="Poppins"/>
              </a:rPr>
              <a:t>Made out of clean dry sawdust, wood shavings and leftover greens under intense pressure without glue</a:t>
            </a:r>
            <a:endParaRPr>
              <a:latin typeface="Poppins"/>
              <a:ea typeface="Poppins"/>
              <a:cs typeface="Poppins"/>
              <a:sym typeface="Poppins"/>
            </a:endParaRPr>
          </a:p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SzPts val="1400"/>
              <a:buFont typeface="Poppins"/>
              <a:buChar char="●"/>
            </a:pPr>
            <a:r>
              <a:rPr lang="en">
                <a:latin typeface="Poppins"/>
                <a:ea typeface="Poppins"/>
                <a:cs typeface="Poppins"/>
                <a:sym typeface="Poppins"/>
              </a:rPr>
              <a:t>Used in military field kitchens and anywhere weight was an issue</a:t>
            </a:r>
            <a:endParaRPr>
              <a:latin typeface="Poppins"/>
              <a:ea typeface="Poppins"/>
              <a:cs typeface="Poppins"/>
              <a:sym typeface="Poppins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SzPts val="1100"/>
              <a:buFont typeface="Arial"/>
              <a:buNone/>
            </a:pPr>
            <a:endParaRPr/>
          </a:p>
        </p:txBody>
      </p:sp>
      <p:sp>
        <p:nvSpPr>
          <p:cNvPr id="320" name="Google Shape;320;p44"/>
          <p:cNvSpPr txBox="1">
            <a:spLocks noGrp="1"/>
          </p:cNvSpPr>
          <p:nvPr>
            <p:ph type="title"/>
          </p:nvPr>
        </p:nvSpPr>
        <p:spPr>
          <a:xfrm>
            <a:off x="476550" y="400313"/>
            <a:ext cx="3852000" cy="987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Background Info</a:t>
            </a:r>
            <a:endParaRPr/>
          </a:p>
        </p:txBody>
      </p:sp>
      <p:pic>
        <p:nvPicPr>
          <p:cNvPr id="321" name="Google Shape;321;p44"/>
          <p:cNvPicPr preferRelativeResize="0">
            <a:picLocks noGrp="1"/>
          </p:cNvPicPr>
          <p:nvPr>
            <p:ph type="pic" idx="2"/>
          </p:nvPr>
        </p:nvPicPr>
        <p:blipFill rotWithShape="1">
          <a:blip r:embed="rId3">
            <a:alphaModFix/>
          </a:blip>
          <a:srcRect t="6581" b="6590"/>
          <a:stretch/>
        </p:blipFill>
        <p:spPr>
          <a:xfrm>
            <a:off x="5181600" y="540000"/>
            <a:ext cx="3242700" cy="2508000"/>
          </a:xfrm>
          <a:prstGeom prst="rect">
            <a:avLst/>
          </a:prstGeom>
        </p:spPr>
      </p:pic>
      <p:pic>
        <p:nvPicPr>
          <p:cNvPr id="322" name="Google Shape;322;p44"/>
          <p:cNvPicPr preferRelativeResize="0">
            <a:picLocks noGrp="1"/>
          </p:cNvPicPr>
          <p:nvPr>
            <p:ph type="pic" idx="3"/>
          </p:nvPr>
        </p:nvPicPr>
        <p:blipFill rotWithShape="1">
          <a:blip r:embed="rId4">
            <a:alphaModFix/>
          </a:blip>
          <a:srcRect t="17044" b="17044"/>
          <a:stretch/>
        </p:blipFill>
        <p:spPr>
          <a:xfrm>
            <a:off x="5181600" y="3181350"/>
            <a:ext cx="3242700" cy="142230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" name="Google Shape;327;p45"/>
          <p:cNvSpPr txBox="1">
            <a:spLocks noGrp="1"/>
          </p:cNvSpPr>
          <p:nvPr>
            <p:ph type="title"/>
          </p:nvPr>
        </p:nvSpPr>
        <p:spPr>
          <a:xfrm>
            <a:off x="720000" y="540000"/>
            <a:ext cx="7704000" cy="564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Hypothesis</a:t>
            </a:r>
            <a:endParaRPr/>
          </a:p>
        </p:txBody>
      </p:sp>
      <p:pic>
        <p:nvPicPr>
          <p:cNvPr id="328" name="Google Shape;328;p45"/>
          <p:cNvPicPr preferRelativeResize="0">
            <a:picLocks noGrp="1"/>
          </p:cNvPicPr>
          <p:nvPr>
            <p:ph type="pic" idx="7"/>
          </p:nvPr>
        </p:nvPicPr>
        <p:blipFill rotWithShape="1">
          <a:blip r:embed="rId3">
            <a:alphaModFix/>
          </a:blip>
          <a:srcRect t="41537" b="41537"/>
          <a:stretch/>
        </p:blipFill>
        <p:spPr>
          <a:xfrm>
            <a:off x="720000" y="3733800"/>
            <a:ext cx="7704000" cy="869700"/>
          </a:xfrm>
          <a:prstGeom prst="rect">
            <a:avLst/>
          </a:prstGeom>
          <a:ln w="1905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  <a:effectLst>
            <a:outerShdw blurRad="57150" dist="19050" dir="5400000" algn="bl" rotWithShape="0">
              <a:srgbClr val="000000">
                <a:alpha val="50000"/>
              </a:srgbClr>
            </a:outerShdw>
          </a:effectLst>
        </p:spPr>
      </p:pic>
      <p:sp>
        <p:nvSpPr>
          <p:cNvPr id="329" name="Google Shape;329;p45"/>
          <p:cNvSpPr txBox="1">
            <a:spLocks noGrp="1"/>
          </p:cNvSpPr>
          <p:nvPr>
            <p:ph type="title" idx="2"/>
          </p:nvPr>
        </p:nvSpPr>
        <p:spPr>
          <a:xfrm>
            <a:off x="720000" y="1376300"/>
            <a:ext cx="7704000" cy="2211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900"/>
              <a:t>If we burn compressed logs instead of real firewood, there should be a decrease in particulate matter concentrations.</a:t>
            </a:r>
            <a:endParaRPr sz="290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4" name="Google Shape;334;p46"/>
          <p:cNvSpPr txBox="1">
            <a:spLocks noGrp="1"/>
          </p:cNvSpPr>
          <p:nvPr>
            <p:ph type="title"/>
          </p:nvPr>
        </p:nvSpPr>
        <p:spPr>
          <a:xfrm>
            <a:off x="720000" y="540000"/>
            <a:ext cx="7704000" cy="564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Methods</a:t>
            </a:r>
            <a:endParaRPr/>
          </a:p>
        </p:txBody>
      </p:sp>
      <p:sp>
        <p:nvSpPr>
          <p:cNvPr id="335" name="Google Shape;335;p46"/>
          <p:cNvSpPr txBox="1"/>
          <p:nvPr/>
        </p:nvSpPr>
        <p:spPr>
          <a:xfrm>
            <a:off x="562420" y="2776450"/>
            <a:ext cx="1533000" cy="527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>
                <a:solidFill>
                  <a:srgbClr val="002930"/>
                </a:solidFill>
                <a:latin typeface="Poppins ExtraBold"/>
                <a:ea typeface="Poppins ExtraBold"/>
                <a:cs typeface="Poppins ExtraBold"/>
                <a:sym typeface="Poppins ExtraBold"/>
              </a:rPr>
              <a:t>Measure Baseline    </a:t>
            </a:r>
            <a:endParaRPr sz="2000">
              <a:solidFill>
                <a:srgbClr val="002930"/>
              </a:solidFill>
              <a:latin typeface="Poppins ExtraBold"/>
              <a:ea typeface="Poppins ExtraBold"/>
              <a:cs typeface="Poppins ExtraBold"/>
              <a:sym typeface="Poppins ExtraBold"/>
            </a:endParaRPr>
          </a:p>
        </p:txBody>
      </p:sp>
      <p:sp>
        <p:nvSpPr>
          <p:cNvPr id="336" name="Google Shape;336;p46"/>
          <p:cNvSpPr txBox="1"/>
          <p:nvPr/>
        </p:nvSpPr>
        <p:spPr>
          <a:xfrm>
            <a:off x="2185645" y="2776450"/>
            <a:ext cx="1533000" cy="527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>
                <a:solidFill>
                  <a:srgbClr val="002930"/>
                </a:solidFill>
                <a:latin typeface="Poppins ExtraBold"/>
                <a:ea typeface="Poppins ExtraBold"/>
                <a:cs typeface="Poppins ExtraBold"/>
                <a:sym typeface="Poppins ExtraBold"/>
              </a:rPr>
              <a:t>Start the Fire</a:t>
            </a:r>
            <a:endParaRPr sz="2000">
              <a:solidFill>
                <a:srgbClr val="002930"/>
              </a:solidFill>
              <a:latin typeface="Poppins ExtraBold"/>
              <a:ea typeface="Poppins ExtraBold"/>
              <a:cs typeface="Poppins ExtraBold"/>
              <a:sym typeface="Poppins ExtraBold"/>
            </a:endParaRPr>
          </a:p>
        </p:txBody>
      </p:sp>
      <p:sp>
        <p:nvSpPr>
          <p:cNvPr id="337" name="Google Shape;337;p46"/>
          <p:cNvSpPr txBox="1"/>
          <p:nvPr/>
        </p:nvSpPr>
        <p:spPr>
          <a:xfrm>
            <a:off x="3806633" y="2776450"/>
            <a:ext cx="1533000" cy="527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>
                <a:solidFill>
                  <a:srgbClr val="002930"/>
                </a:solidFill>
                <a:latin typeface="Poppins ExtraBold"/>
                <a:ea typeface="Poppins ExtraBold"/>
                <a:cs typeface="Poppins ExtraBold"/>
                <a:sym typeface="Poppins ExtraBold"/>
              </a:rPr>
              <a:t>Let it Burn</a:t>
            </a:r>
            <a:endParaRPr sz="2000">
              <a:solidFill>
                <a:srgbClr val="002930"/>
              </a:solidFill>
              <a:latin typeface="Poppins ExtraBold"/>
              <a:ea typeface="Poppins ExtraBold"/>
              <a:cs typeface="Poppins ExtraBold"/>
              <a:sym typeface="Poppins ExtraBold"/>
            </a:endParaRPr>
          </a:p>
        </p:txBody>
      </p:sp>
      <p:sp>
        <p:nvSpPr>
          <p:cNvPr id="338" name="Google Shape;338;p46"/>
          <p:cNvSpPr txBox="1"/>
          <p:nvPr/>
        </p:nvSpPr>
        <p:spPr>
          <a:xfrm>
            <a:off x="1068809" y="1452825"/>
            <a:ext cx="514200" cy="527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>
                <a:solidFill>
                  <a:schemeClr val="accent1"/>
                </a:solidFill>
                <a:latin typeface="Poppins ExtraBold"/>
                <a:ea typeface="Poppins ExtraBold"/>
                <a:cs typeface="Poppins ExtraBold"/>
                <a:sym typeface="Poppins ExtraBold"/>
              </a:rPr>
              <a:t>1</a:t>
            </a:r>
            <a:endParaRPr sz="2000">
              <a:solidFill>
                <a:schemeClr val="accent1"/>
              </a:solidFill>
              <a:latin typeface="Poppins ExtraBold"/>
              <a:ea typeface="Poppins ExtraBold"/>
              <a:cs typeface="Poppins ExtraBold"/>
              <a:sym typeface="Poppins ExtraBold"/>
            </a:endParaRPr>
          </a:p>
        </p:txBody>
      </p:sp>
      <p:sp>
        <p:nvSpPr>
          <p:cNvPr id="339" name="Google Shape;339;p46"/>
          <p:cNvSpPr txBox="1"/>
          <p:nvPr/>
        </p:nvSpPr>
        <p:spPr>
          <a:xfrm>
            <a:off x="2691859" y="1452825"/>
            <a:ext cx="514200" cy="527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>
                <a:solidFill>
                  <a:schemeClr val="accent1"/>
                </a:solidFill>
                <a:latin typeface="Poppins ExtraBold"/>
                <a:ea typeface="Poppins ExtraBold"/>
                <a:cs typeface="Poppins ExtraBold"/>
                <a:sym typeface="Poppins ExtraBold"/>
              </a:rPr>
              <a:t>2</a:t>
            </a:r>
            <a:endParaRPr sz="2000">
              <a:solidFill>
                <a:schemeClr val="accent1"/>
              </a:solidFill>
              <a:latin typeface="Poppins ExtraBold"/>
              <a:ea typeface="Poppins ExtraBold"/>
              <a:cs typeface="Poppins ExtraBold"/>
              <a:sym typeface="Poppins ExtraBold"/>
            </a:endParaRPr>
          </a:p>
        </p:txBody>
      </p:sp>
      <p:sp>
        <p:nvSpPr>
          <p:cNvPr id="340" name="Google Shape;340;p46"/>
          <p:cNvSpPr txBox="1"/>
          <p:nvPr/>
        </p:nvSpPr>
        <p:spPr>
          <a:xfrm>
            <a:off x="4314897" y="1452825"/>
            <a:ext cx="514200" cy="527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>
                <a:solidFill>
                  <a:schemeClr val="accent1"/>
                </a:solidFill>
                <a:latin typeface="Poppins ExtraBold"/>
                <a:ea typeface="Poppins ExtraBold"/>
                <a:cs typeface="Poppins ExtraBold"/>
                <a:sym typeface="Poppins ExtraBold"/>
              </a:rPr>
              <a:t>3</a:t>
            </a:r>
            <a:endParaRPr sz="2000">
              <a:solidFill>
                <a:schemeClr val="accent1"/>
              </a:solidFill>
              <a:latin typeface="Poppins ExtraBold"/>
              <a:ea typeface="Poppins ExtraBold"/>
              <a:cs typeface="Poppins ExtraBold"/>
              <a:sym typeface="Poppins ExtraBold"/>
            </a:endParaRPr>
          </a:p>
        </p:txBody>
      </p:sp>
      <p:cxnSp>
        <p:nvCxnSpPr>
          <p:cNvPr id="341" name="Google Shape;341;p46"/>
          <p:cNvCxnSpPr>
            <a:stCxn id="338" idx="2"/>
          </p:cNvCxnSpPr>
          <p:nvPr/>
        </p:nvCxnSpPr>
        <p:spPr>
          <a:xfrm rot="5400000">
            <a:off x="1035659" y="2268225"/>
            <a:ext cx="577800" cy="2400"/>
          </a:xfrm>
          <a:prstGeom prst="curvedConnector3">
            <a:avLst>
              <a:gd name="adj1" fmla="val 50000"/>
            </a:avLst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med" len="med"/>
            <a:tailEnd type="oval" w="med" len="med"/>
          </a:ln>
        </p:spPr>
      </p:cxnSp>
      <p:cxnSp>
        <p:nvCxnSpPr>
          <p:cNvPr id="342" name="Google Shape;342;p46"/>
          <p:cNvCxnSpPr>
            <a:stCxn id="339" idx="2"/>
          </p:cNvCxnSpPr>
          <p:nvPr/>
        </p:nvCxnSpPr>
        <p:spPr>
          <a:xfrm rot="-5400000" flipH="1">
            <a:off x="2688409" y="2240925"/>
            <a:ext cx="525600" cy="4800"/>
          </a:xfrm>
          <a:prstGeom prst="curvedConnector3">
            <a:avLst>
              <a:gd name="adj1" fmla="val 50000"/>
            </a:avLst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med" len="med"/>
            <a:tailEnd type="oval" w="med" len="med"/>
          </a:ln>
        </p:spPr>
      </p:cxnSp>
      <p:cxnSp>
        <p:nvCxnSpPr>
          <p:cNvPr id="343" name="Google Shape;343;p46"/>
          <p:cNvCxnSpPr>
            <a:stCxn id="340" idx="2"/>
            <a:endCxn id="337" idx="0"/>
          </p:cNvCxnSpPr>
          <p:nvPr/>
        </p:nvCxnSpPr>
        <p:spPr>
          <a:xfrm rot="-5400000" flipH="1">
            <a:off x="4174647" y="2377725"/>
            <a:ext cx="795900" cy="1500"/>
          </a:xfrm>
          <a:prstGeom prst="curvedConnector3">
            <a:avLst>
              <a:gd name="adj1" fmla="val 50002"/>
            </a:avLst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med" len="med"/>
            <a:tailEnd type="oval" w="med" len="med"/>
          </a:ln>
        </p:spPr>
      </p:cxnSp>
      <p:sp>
        <p:nvSpPr>
          <p:cNvPr id="344" name="Google Shape;344;p46"/>
          <p:cNvSpPr txBox="1"/>
          <p:nvPr/>
        </p:nvSpPr>
        <p:spPr>
          <a:xfrm>
            <a:off x="5427595" y="2741075"/>
            <a:ext cx="1533000" cy="527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>
                <a:solidFill>
                  <a:srgbClr val="002930"/>
                </a:solidFill>
                <a:latin typeface="Poppins ExtraBold"/>
                <a:ea typeface="Poppins ExtraBold"/>
                <a:cs typeface="Poppins ExtraBold"/>
                <a:sym typeface="Poppins ExtraBold"/>
              </a:rPr>
              <a:t>Put out the Fire</a:t>
            </a:r>
            <a:endParaRPr sz="2000">
              <a:solidFill>
                <a:srgbClr val="002930"/>
              </a:solidFill>
              <a:latin typeface="Poppins ExtraBold"/>
              <a:ea typeface="Poppins ExtraBold"/>
              <a:cs typeface="Poppins ExtraBold"/>
              <a:sym typeface="Poppins ExtraBold"/>
            </a:endParaRPr>
          </a:p>
        </p:txBody>
      </p:sp>
      <p:sp>
        <p:nvSpPr>
          <p:cNvPr id="345" name="Google Shape;345;p46"/>
          <p:cNvSpPr txBox="1"/>
          <p:nvPr/>
        </p:nvSpPr>
        <p:spPr>
          <a:xfrm>
            <a:off x="7048583" y="2741075"/>
            <a:ext cx="1533000" cy="527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>
                <a:solidFill>
                  <a:srgbClr val="002930"/>
                </a:solidFill>
                <a:latin typeface="Poppins ExtraBold"/>
                <a:ea typeface="Poppins ExtraBold"/>
                <a:cs typeface="Poppins ExtraBold"/>
                <a:sym typeface="Poppins ExtraBold"/>
              </a:rPr>
              <a:t>Repeat the process</a:t>
            </a:r>
            <a:endParaRPr sz="2000">
              <a:solidFill>
                <a:srgbClr val="002930"/>
              </a:solidFill>
              <a:latin typeface="Poppins ExtraBold"/>
              <a:ea typeface="Poppins ExtraBold"/>
              <a:cs typeface="Poppins ExtraBold"/>
              <a:sym typeface="Poppins ExtraBold"/>
            </a:endParaRPr>
          </a:p>
        </p:txBody>
      </p:sp>
      <p:sp>
        <p:nvSpPr>
          <p:cNvPr id="346" name="Google Shape;346;p46"/>
          <p:cNvSpPr txBox="1"/>
          <p:nvPr/>
        </p:nvSpPr>
        <p:spPr>
          <a:xfrm>
            <a:off x="5937959" y="1452812"/>
            <a:ext cx="514200" cy="527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>
                <a:solidFill>
                  <a:schemeClr val="accent1"/>
                </a:solidFill>
                <a:latin typeface="Poppins ExtraBold"/>
                <a:ea typeface="Poppins ExtraBold"/>
                <a:cs typeface="Poppins ExtraBold"/>
                <a:sym typeface="Poppins ExtraBold"/>
              </a:rPr>
              <a:t>4</a:t>
            </a:r>
            <a:endParaRPr sz="2000">
              <a:solidFill>
                <a:schemeClr val="accent1"/>
              </a:solidFill>
              <a:latin typeface="Poppins ExtraBold"/>
              <a:ea typeface="Poppins ExtraBold"/>
              <a:cs typeface="Poppins ExtraBold"/>
              <a:sym typeface="Poppins ExtraBold"/>
            </a:endParaRPr>
          </a:p>
        </p:txBody>
      </p:sp>
      <p:sp>
        <p:nvSpPr>
          <p:cNvPr id="347" name="Google Shape;347;p46"/>
          <p:cNvSpPr txBox="1"/>
          <p:nvPr/>
        </p:nvSpPr>
        <p:spPr>
          <a:xfrm>
            <a:off x="7560997" y="1452812"/>
            <a:ext cx="514200" cy="527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>
                <a:solidFill>
                  <a:schemeClr val="accent1"/>
                </a:solidFill>
                <a:latin typeface="Poppins ExtraBold"/>
                <a:ea typeface="Poppins ExtraBold"/>
                <a:cs typeface="Poppins ExtraBold"/>
                <a:sym typeface="Poppins ExtraBold"/>
              </a:rPr>
              <a:t>5</a:t>
            </a:r>
            <a:endParaRPr sz="2000">
              <a:solidFill>
                <a:schemeClr val="accent1"/>
              </a:solidFill>
              <a:latin typeface="Poppins ExtraBold"/>
              <a:ea typeface="Poppins ExtraBold"/>
              <a:cs typeface="Poppins ExtraBold"/>
              <a:sym typeface="Poppins ExtraBold"/>
            </a:endParaRPr>
          </a:p>
        </p:txBody>
      </p:sp>
      <p:cxnSp>
        <p:nvCxnSpPr>
          <p:cNvPr id="348" name="Google Shape;348;p46"/>
          <p:cNvCxnSpPr>
            <a:stCxn id="346" idx="2"/>
          </p:cNvCxnSpPr>
          <p:nvPr/>
        </p:nvCxnSpPr>
        <p:spPr>
          <a:xfrm rot="5400000">
            <a:off x="5936459" y="2237163"/>
            <a:ext cx="515100" cy="1800"/>
          </a:xfrm>
          <a:prstGeom prst="curvedConnector3">
            <a:avLst>
              <a:gd name="adj1" fmla="val 50000"/>
            </a:avLst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med" len="med"/>
            <a:tailEnd type="oval" w="med" len="med"/>
          </a:ln>
        </p:spPr>
      </p:cxnSp>
      <p:cxnSp>
        <p:nvCxnSpPr>
          <p:cNvPr id="349" name="Google Shape;349;p46"/>
          <p:cNvCxnSpPr>
            <a:stCxn id="347" idx="2"/>
          </p:cNvCxnSpPr>
          <p:nvPr/>
        </p:nvCxnSpPr>
        <p:spPr>
          <a:xfrm rot="5400000">
            <a:off x="7679947" y="2117013"/>
            <a:ext cx="274500" cy="1500"/>
          </a:xfrm>
          <a:prstGeom prst="curvedConnector3">
            <a:avLst>
              <a:gd name="adj1" fmla="val 50000"/>
            </a:avLst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med" len="med"/>
            <a:tailEnd type="oval" w="med" len="med"/>
          </a:ln>
        </p:spPr>
      </p:cxn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4" name="Google Shape;354;p47"/>
          <p:cNvSpPr txBox="1">
            <a:spLocks noGrp="1"/>
          </p:cNvSpPr>
          <p:nvPr>
            <p:ph type="title"/>
          </p:nvPr>
        </p:nvSpPr>
        <p:spPr>
          <a:xfrm>
            <a:off x="247825" y="431238"/>
            <a:ext cx="6515100" cy="929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800" u="sng"/>
              <a:t>Results</a:t>
            </a:r>
            <a:endParaRPr sz="3800" u="sng"/>
          </a:p>
        </p:txBody>
      </p:sp>
      <p:sp>
        <p:nvSpPr>
          <p:cNvPr id="355" name="Google Shape;355;p47"/>
          <p:cNvSpPr txBox="1"/>
          <p:nvPr/>
        </p:nvSpPr>
        <p:spPr>
          <a:xfrm>
            <a:off x="525975" y="1693025"/>
            <a:ext cx="1863000" cy="400200"/>
          </a:xfrm>
          <a:prstGeom prst="rect">
            <a:avLst/>
          </a:prstGeom>
          <a:noFill/>
          <a:ln w="1905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rPr>
              <a:t>The Logs Start to Burn</a:t>
            </a:r>
            <a:endParaRPr>
              <a:solidFill>
                <a:schemeClr val="dk1"/>
              </a:solidFill>
              <a:latin typeface="Didact Gothic"/>
              <a:ea typeface="Didact Gothic"/>
              <a:cs typeface="Didact Gothic"/>
              <a:sym typeface="Didact Gothic"/>
            </a:endParaRPr>
          </a:p>
        </p:txBody>
      </p:sp>
      <p:pic>
        <p:nvPicPr>
          <p:cNvPr id="356" name="Google Shape;356;p47" title="Chart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883375" y="782251"/>
            <a:ext cx="5777949" cy="3579000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357" name="Google Shape;357;p47"/>
          <p:cNvCxnSpPr/>
          <p:nvPr/>
        </p:nvCxnSpPr>
        <p:spPr>
          <a:xfrm>
            <a:off x="2388975" y="1915750"/>
            <a:ext cx="1329000" cy="1417800"/>
          </a:xfrm>
          <a:prstGeom prst="straightConnector1">
            <a:avLst/>
          </a:prstGeom>
          <a:noFill/>
          <a:ln w="28575" cap="flat" cmpd="sng">
            <a:solidFill>
              <a:schemeClr val="dk1"/>
            </a:solidFill>
            <a:prstDash val="solid"/>
            <a:round/>
            <a:headEnd type="none" w="med" len="med"/>
            <a:tailEnd type="triangle" w="med" len="med"/>
          </a:ln>
        </p:spPr>
      </p:cxnSp>
      <p:sp>
        <p:nvSpPr>
          <p:cNvPr id="358" name="Google Shape;358;p47"/>
          <p:cNvSpPr txBox="1"/>
          <p:nvPr/>
        </p:nvSpPr>
        <p:spPr>
          <a:xfrm>
            <a:off x="525975" y="2371650"/>
            <a:ext cx="1863000" cy="1693200"/>
          </a:xfrm>
          <a:prstGeom prst="rect">
            <a:avLst/>
          </a:prstGeom>
          <a:noFill/>
          <a:ln w="1905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u="sng"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rPr>
              <a:t>Overall Average Concentration:</a:t>
            </a:r>
            <a:endParaRPr b="1" u="sng">
              <a:solidFill>
                <a:schemeClr val="dk1"/>
              </a:solidFill>
              <a:latin typeface="Didact Gothic"/>
              <a:ea typeface="Didact Gothic"/>
              <a:cs typeface="Didact Gothic"/>
              <a:sym typeface="Didact Gothic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dk1"/>
              </a:solidFill>
              <a:latin typeface="Didact Gothic"/>
              <a:ea typeface="Didact Gothic"/>
              <a:cs typeface="Didact Gothic"/>
              <a:sym typeface="Didact Gothic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rPr>
              <a:t>Firewood: 1704.09</a:t>
            </a:r>
            <a:endParaRPr>
              <a:solidFill>
                <a:schemeClr val="dk1"/>
              </a:solidFill>
              <a:latin typeface="Didact Gothic"/>
              <a:ea typeface="Didact Gothic"/>
              <a:cs typeface="Didact Gothic"/>
              <a:sym typeface="Didact Gothic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dk1"/>
              </a:solidFill>
              <a:latin typeface="Didact Gothic"/>
              <a:ea typeface="Didact Gothic"/>
              <a:cs typeface="Didact Gothic"/>
              <a:sym typeface="Didact Gothic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rPr>
              <a:t>Compressed Logs:</a:t>
            </a:r>
            <a:endParaRPr>
              <a:solidFill>
                <a:schemeClr val="dk1"/>
              </a:solidFill>
              <a:latin typeface="Didact Gothic"/>
              <a:ea typeface="Didact Gothic"/>
              <a:cs typeface="Didact Gothic"/>
              <a:sym typeface="Didact Gothic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rPr>
              <a:t>439.83</a:t>
            </a:r>
            <a:endParaRPr>
              <a:solidFill>
                <a:schemeClr val="dk1"/>
              </a:solidFill>
              <a:latin typeface="Didact Gothic"/>
              <a:ea typeface="Didact Gothic"/>
              <a:cs typeface="Didact Gothic"/>
              <a:sym typeface="Didact Gothic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3" name="Google Shape;363;p48"/>
          <p:cNvSpPr txBox="1"/>
          <p:nvPr/>
        </p:nvSpPr>
        <p:spPr>
          <a:xfrm>
            <a:off x="2904975" y="4288725"/>
            <a:ext cx="1366800" cy="400200"/>
          </a:xfrm>
          <a:prstGeom prst="rect">
            <a:avLst/>
          </a:prstGeom>
          <a:noFill/>
          <a:ln w="1905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rPr>
              <a:t>(Real Firewood)</a:t>
            </a:r>
            <a:endParaRPr>
              <a:solidFill>
                <a:schemeClr val="dk1"/>
              </a:solidFill>
              <a:latin typeface="Didact Gothic"/>
              <a:ea typeface="Didact Gothic"/>
              <a:cs typeface="Didact Gothic"/>
              <a:sym typeface="Didact Gothic"/>
            </a:endParaRPr>
          </a:p>
        </p:txBody>
      </p:sp>
      <p:sp>
        <p:nvSpPr>
          <p:cNvPr id="364" name="Google Shape;364;p48"/>
          <p:cNvSpPr txBox="1"/>
          <p:nvPr/>
        </p:nvSpPr>
        <p:spPr>
          <a:xfrm>
            <a:off x="6834000" y="4288725"/>
            <a:ext cx="1731000" cy="400200"/>
          </a:xfrm>
          <a:prstGeom prst="rect">
            <a:avLst/>
          </a:prstGeom>
          <a:noFill/>
          <a:ln w="1905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rPr>
              <a:t>(Compressed Logs)</a:t>
            </a:r>
            <a:endParaRPr>
              <a:solidFill>
                <a:schemeClr val="dk1"/>
              </a:solidFill>
              <a:latin typeface="Didact Gothic"/>
              <a:ea typeface="Didact Gothic"/>
              <a:cs typeface="Didact Gothic"/>
              <a:sym typeface="Didact Gothic"/>
            </a:endParaRPr>
          </a:p>
        </p:txBody>
      </p:sp>
      <p:pic>
        <p:nvPicPr>
          <p:cNvPr id="365" name="Google Shape;365;p4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00575" y="318375"/>
            <a:ext cx="8942851" cy="42851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0" name="Google Shape;370;p49"/>
          <p:cNvSpPr txBox="1">
            <a:spLocks noGrp="1"/>
          </p:cNvSpPr>
          <p:nvPr>
            <p:ph type="title"/>
          </p:nvPr>
        </p:nvSpPr>
        <p:spPr>
          <a:xfrm>
            <a:off x="4415450" y="616200"/>
            <a:ext cx="4559400" cy="564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Errors and Next Steps</a:t>
            </a:r>
            <a:endParaRPr/>
          </a:p>
        </p:txBody>
      </p:sp>
      <p:sp>
        <p:nvSpPr>
          <p:cNvPr id="371" name="Google Shape;371;p49"/>
          <p:cNvSpPr txBox="1">
            <a:spLocks noGrp="1"/>
          </p:cNvSpPr>
          <p:nvPr>
            <p:ph type="body" idx="1"/>
          </p:nvPr>
        </p:nvSpPr>
        <p:spPr>
          <a:xfrm>
            <a:off x="4711700" y="1313400"/>
            <a:ext cx="3966900" cy="3366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350" b="1" u="sng">
                <a:solidFill>
                  <a:schemeClr val="dk1"/>
                </a:solidFill>
              </a:rPr>
              <a:t>Errors:</a:t>
            </a:r>
            <a:endParaRPr sz="1350" b="1" u="sng">
              <a:solidFill>
                <a:schemeClr val="dk1"/>
              </a:solidFill>
            </a:endParaRPr>
          </a:p>
          <a:p>
            <a:pPr marL="457200" lvl="0" indent="-3365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Char char="●"/>
            </a:pPr>
            <a:r>
              <a:rPr lang="en" sz="1350">
                <a:solidFill>
                  <a:schemeClr val="dk1"/>
                </a:solidFill>
              </a:rPr>
              <a:t>Wind Control</a:t>
            </a:r>
            <a:endParaRPr sz="1350">
              <a:solidFill>
                <a:schemeClr val="dk1"/>
              </a:solidFill>
            </a:endParaRPr>
          </a:p>
          <a:p>
            <a:pPr marL="457200" lvl="0" indent="-3365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Char char="●"/>
            </a:pPr>
            <a:r>
              <a:rPr lang="en" sz="1350">
                <a:solidFill>
                  <a:schemeClr val="dk1"/>
                </a:solidFill>
              </a:rPr>
              <a:t>Brands of Wood</a:t>
            </a:r>
            <a:endParaRPr sz="135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350" b="1" u="sng">
                <a:solidFill>
                  <a:schemeClr val="dk1"/>
                </a:solidFill>
              </a:rPr>
              <a:t>Next Steps:</a:t>
            </a:r>
            <a:endParaRPr sz="1350" b="1" u="sng">
              <a:solidFill>
                <a:schemeClr val="dk1"/>
              </a:solidFill>
            </a:endParaRPr>
          </a:p>
          <a:p>
            <a:pPr marL="457200" lvl="0" indent="-314325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50"/>
              <a:buChar char="●"/>
            </a:pPr>
            <a:r>
              <a:rPr lang="en" sz="1350">
                <a:solidFill>
                  <a:schemeClr val="dk1"/>
                </a:solidFill>
              </a:rPr>
              <a:t>Other types of compressed logs</a:t>
            </a:r>
            <a:endParaRPr sz="1350">
              <a:solidFill>
                <a:schemeClr val="dk1"/>
              </a:solidFill>
            </a:endParaRPr>
          </a:p>
          <a:p>
            <a:pPr marL="457200" lvl="0" indent="-314325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50"/>
              <a:buChar char="●"/>
            </a:pPr>
            <a:r>
              <a:rPr lang="en" sz="1350">
                <a:solidFill>
                  <a:schemeClr val="dk1"/>
                </a:solidFill>
              </a:rPr>
              <a:t>Trying different locations</a:t>
            </a:r>
            <a:endParaRPr sz="1350">
              <a:solidFill>
                <a:schemeClr val="dk1"/>
              </a:solidFill>
            </a:endParaRPr>
          </a:p>
        </p:txBody>
      </p:sp>
      <p:sp>
        <p:nvSpPr>
          <p:cNvPr id="372" name="Google Shape;372;p49"/>
          <p:cNvSpPr txBox="1">
            <a:spLocks noGrp="1"/>
          </p:cNvSpPr>
          <p:nvPr>
            <p:ph type="title"/>
          </p:nvPr>
        </p:nvSpPr>
        <p:spPr>
          <a:xfrm>
            <a:off x="448550" y="616200"/>
            <a:ext cx="2775300" cy="564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Conclusion</a:t>
            </a:r>
            <a:endParaRPr/>
          </a:p>
        </p:txBody>
      </p:sp>
      <p:sp>
        <p:nvSpPr>
          <p:cNvPr id="373" name="Google Shape;373;p49"/>
          <p:cNvSpPr txBox="1">
            <a:spLocks noGrp="1"/>
          </p:cNvSpPr>
          <p:nvPr>
            <p:ph type="body" idx="1"/>
          </p:nvPr>
        </p:nvSpPr>
        <p:spPr>
          <a:xfrm>
            <a:off x="448550" y="1313400"/>
            <a:ext cx="3966900" cy="3366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</a:pPr>
            <a:r>
              <a:rPr lang="en" sz="1400">
                <a:solidFill>
                  <a:schemeClr val="dk1"/>
                </a:solidFill>
              </a:rPr>
              <a:t>Firewood creates substantially more PM2.5 Concentration</a:t>
            </a:r>
            <a:endParaRPr sz="1400">
              <a:solidFill>
                <a:schemeClr val="dk1"/>
              </a:solidFill>
            </a:endParaRPr>
          </a:p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</a:pPr>
            <a:r>
              <a:rPr lang="en" sz="1400">
                <a:solidFill>
                  <a:schemeClr val="dk1"/>
                </a:solidFill>
              </a:rPr>
              <a:t>Choose compressed wood</a:t>
            </a:r>
            <a:endParaRPr sz="1400">
              <a:solidFill>
                <a:schemeClr val="dk1"/>
              </a:solidFill>
            </a:endParaRPr>
          </a:p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</a:pPr>
            <a:r>
              <a:rPr lang="en" sz="1400">
                <a:solidFill>
                  <a:schemeClr val="dk1"/>
                </a:solidFill>
              </a:rPr>
              <a:t>You can burn compressed wood for less smoke at a campfire</a:t>
            </a:r>
            <a:endParaRPr sz="1400">
              <a:solidFill>
                <a:schemeClr val="dk1"/>
              </a:solidFill>
            </a:endParaRPr>
          </a:p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</a:pPr>
            <a:r>
              <a:rPr lang="en" sz="1400">
                <a:solidFill>
                  <a:schemeClr val="dk1"/>
                </a:solidFill>
              </a:rPr>
              <a:t>Our hypothesis was correct</a:t>
            </a:r>
            <a:endParaRPr sz="140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0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" name="Google Shape;378;p50"/>
          <p:cNvSpPr txBox="1">
            <a:spLocks noGrp="1"/>
          </p:cNvSpPr>
          <p:nvPr>
            <p:ph type="title"/>
          </p:nvPr>
        </p:nvSpPr>
        <p:spPr>
          <a:xfrm>
            <a:off x="720000" y="540000"/>
            <a:ext cx="7704000" cy="564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Citations</a:t>
            </a:r>
            <a:endParaRPr/>
          </a:p>
        </p:txBody>
      </p:sp>
      <p:sp>
        <p:nvSpPr>
          <p:cNvPr id="379" name="Google Shape;379;p50"/>
          <p:cNvSpPr txBox="1">
            <a:spLocks noGrp="1"/>
          </p:cNvSpPr>
          <p:nvPr>
            <p:ph type="body" idx="1"/>
          </p:nvPr>
        </p:nvSpPr>
        <p:spPr>
          <a:xfrm>
            <a:off x="720000" y="1237083"/>
            <a:ext cx="7704000" cy="3366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120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" sz="1350"/>
              <a:t>E.J.S. Mitchell, B. Gudka, C. Whittaker, I. Shield, A. Price-Allison, D. Maxwell, J.M. Jones, A. Williams, The use of agricultural residues, wood briquettes and logs for small-scale domestic heating, Fuel Processing Technology, Volume 210, 2020, Retrieved May 10, 2024, from https://www.sciencedirect.com/science/article/pii/S0378382020308432</a:t>
            </a:r>
            <a:endParaRPr sz="1350"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n" sz="1350"/>
              <a:t>Donnell, R. (2022). Pres-To-Logs Has History Of Its Own. Timber Processing. Retrieved May 10, 2024, from https://www.timberprocessing.com/pres-to-logs-has-history-of-its-own/</a:t>
            </a:r>
            <a:endParaRPr sz="135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35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SzPts val="1100"/>
              <a:buFont typeface="Arial"/>
              <a:buNone/>
            </a:pPr>
            <a:r>
              <a:rPr lang="en" sz="1350"/>
              <a:t>Julie Schobing, Axel Meyer, Gontrand Leyssens, Nabila Zouaoui, Olivier Allgaier, Fabrice Cazier, Dorothée Dewaele, Paul Genevray, Coralie Pusca, Fabrice Goutier,</a:t>
            </a:r>
            <a:endParaRPr sz="135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SzPts val="1100"/>
              <a:buFont typeface="Arial"/>
              <a:buNone/>
            </a:pPr>
            <a:r>
              <a:rPr lang="en" sz="1350"/>
              <a:t>Inventory of the French densified log market: Characterization and emission factors measurement of twenty commercial briquettes, Fuel, Volume 335, 2023,.</a:t>
            </a:r>
            <a:endParaRPr sz="135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SzPts val="1100"/>
              <a:buFont typeface="Arial"/>
              <a:buNone/>
            </a:pPr>
            <a:r>
              <a:rPr lang="en" sz="1350"/>
              <a:t>(https://www.sciencedirect.com/science/article/pii/S0016236122038844)</a:t>
            </a:r>
            <a:endParaRPr sz="135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SzPts val="1100"/>
              <a:buFont typeface="Arial"/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Air Quality Index Analysis (AQI) by Slidesgo">
  <a:themeElements>
    <a:clrScheme name="Simple Light">
      <a:dk1>
        <a:srgbClr val="002930"/>
      </a:dk1>
      <a:lt1>
        <a:srgbClr val="FFFFFF"/>
      </a:lt1>
      <a:dk2>
        <a:srgbClr val="E3EAF0"/>
      </a:dk2>
      <a:lt2>
        <a:srgbClr val="C4D6DD"/>
      </a:lt2>
      <a:accent1>
        <a:srgbClr val="93B69C"/>
      </a:accent1>
      <a:accent2>
        <a:srgbClr val="ABC9AF"/>
      </a:accent2>
      <a:accent3>
        <a:srgbClr val="D6E7D1"/>
      </a:accent3>
      <a:accent4>
        <a:srgbClr val="ECF5EB"/>
      </a:accent4>
      <a:accent5>
        <a:srgbClr val="FFFFFF"/>
      </a:accent5>
      <a:accent6>
        <a:srgbClr val="FFFFFF"/>
      </a:accent6>
      <a:hlink>
        <a:srgbClr val="000000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385</Words>
  <Application>Microsoft Office PowerPoint</Application>
  <PresentationFormat>On-screen Show (16:9)</PresentationFormat>
  <Paragraphs>52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Poppins ExtraBold</vt:lpstr>
      <vt:lpstr>Arial</vt:lpstr>
      <vt:lpstr>Poppins</vt:lpstr>
      <vt:lpstr>Times New Roman</vt:lpstr>
      <vt:lpstr>Didact Gothic</vt:lpstr>
      <vt:lpstr>Air Quality Index Analysis (AQI) by Slidesgo</vt:lpstr>
      <vt:lpstr>Natural Pine Logs vs. Compressed Logs on PM 2.5 Concentrations</vt:lpstr>
      <vt:lpstr>Will burning firewood or compressed logs increase PM 2.5 concentration more?</vt:lpstr>
      <vt:lpstr>Background Info</vt:lpstr>
      <vt:lpstr>Hypothesis</vt:lpstr>
      <vt:lpstr>Methods</vt:lpstr>
      <vt:lpstr>Results</vt:lpstr>
      <vt:lpstr>PowerPoint Presentation</vt:lpstr>
      <vt:lpstr>Errors and Next Steps</vt:lpstr>
      <vt:lpstr>Citations</vt:lpstr>
      <vt:lpstr>Questions?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Natural Pine Logs vs. Compressed Logs on PM 2.5 Concentrations</dc:title>
  <dc:creator>Hester, Carolyn</dc:creator>
  <cp:lastModifiedBy>Hester, Carolyn</cp:lastModifiedBy>
  <cp:revision>1</cp:revision>
  <dcterms:modified xsi:type="dcterms:W3CDTF">2024-06-10T18:46:19Z</dcterms:modified>
</cp:coreProperties>
</file>