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85" r:id="rId4"/>
  </p:sldMasterIdLst>
  <p:notesMasterIdLst>
    <p:notesMasterId r:id="rId19"/>
  </p:notesMasterIdLst>
  <p:handoutMasterIdLst>
    <p:handoutMasterId r:id="rId20"/>
  </p:handoutMasterIdLst>
  <p:sldIdLst>
    <p:sldId id="2561" r:id="rId5"/>
    <p:sldId id="2590" r:id="rId6"/>
    <p:sldId id="2609" r:id="rId7"/>
    <p:sldId id="2610" r:id="rId8"/>
    <p:sldId id="2611" r:id="rId9"/>
    <p:sldId id="2614" r:id="rId10"/>
    <p:sldId id="2612" r:id="rId11"/>
    <p:sldId id="2613" r:id="rId12"/>
    <p:sldId id="2619" r:id="rId13"/>
    <p:sldId id="2615" r:id="rId14"/>
    <p:sldId id="2620" r:id="rId15"/>
    <p:sldId id="2601" r:id="rId16"/>
    <p:sldId id="2602" r:id="rId17"/>
    <p:sldId id="260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iversity of Montana Scholarship Universe Training" id="{2E12948A-98DA-4010-BF15-9BC3056ED113}">
          <p14:sldIdLst>
            <p14:sldId id="2561"/>
            <p14:sldId id="2590"/>
          </p14:sldIdLst>
        </p14:section>
        <p14:section name="Stewardship" id="{6E2EEC5D-A02C-410C-83F6-F028B9B5132C}">
          <p14:sldIdLst>
            <p14:sldId id="2609"/>
            <p14:sldId id="2610"/>
            <p14:sldId id="2611"/>
            <p14:sldId id="2614"/>
            <p14:sldId id="2612"/>
            <p14:sldId id="2613"/>
          </p14:sldIdLst>
        </p14:section>
        <p14:section name="Fund Reconciliation and Corrections" id="{CF6EBBBB-D894-4E48-9290-859CEAADC957}">
          <p14:sldIdLst>
            <p14:sldId id="2619"/>
            <p14:sldId id="2615"/>
            <p14:sldId id="2620"/>
            <p14:sldId id="2601"/>
          </p14:sldIdLst>
        </p14:section>
        <p14:section name="Awarding Deadlines" id="{A251F133-BACB-4231-9FB9-52AB53A8A2D2}">
          <p14:sldIdLst>
            <p14:sldId id="2602"/>
            <p14:sldId id="260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10E4221-6F06-64E5-5214-772388C857B5}" name="Elizabeth Feldbruegge (ALLEGIS GROUP HOLDINGS INC)" initials="EF(GHI" userId="S::v-felizabeth@microsoft.com::ba5aea11-28e4-484d-8e49-c15efb1bd2e9" providerId="AD"/>
  <p188:author id="{9941987A-41B7-49AC-EE6E-03F2D0BD95BA}" name="Daria Naidenov" initials="DN" userId="S::danaidenov@microsoft.com::ab38ab5f-bdf0-4774-ae5a-d2782abb2027" providerId="AD"/>
  <p188:author id="{85E8F9B2-02AC-6F6E-F5B6-AF53ED8A8312}" name="Lauren Weldy (ALLEGIS GROUP HOLDINGS INC)" initials="LW" userId="S::v-laweldy@microsoft.com::63f3cce1-6527-43d1-991c-7e8015c8c70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002E"/>
    <a:srgbClr val="BBDDE6"/>
    <a:srgbClr val="ED8B00"/>
    <a:srgbClr val="FFFFFF"/>
    <a:srgbClr val="F9423A"/>
    <a:srgbClr val="1D3C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1EBBBCC-DAD2-459C-BE2E-F6DE35CF9A2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42" autoAdjust="0"/>
    <p:restoredTop sz="76818" autoAdjust="0"/>
  </p:normalViewPr>
  <p:slideViewPr>
    <p:cSldViewPr snapToGrid="0">
      <p:cViewPr varScale="1">
        <p:scale>
          <a:sx n="87" d="100"/>
          <a:sy n="87" d="100"/>
        </p:scale>
        <p:origin x="1272" y="78"/>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58" d="100"/>
          <a:sy n="58" d="100"/>
        </p:scale>
        <p:origin x="3240"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4198972-73C8-9327-0850-18A64251345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55A2EB-01C3-20E0-FF45-07CCC86724F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5D1EC30-5B0B-48D0-A1A8-66A96720DF24}" type="datetimeFigureOut">
              <a:rPr lang="en-US" smtClean="0"/>
              <a:t>4/13/2026</a:t>
            </a:fld>
            <a:endParaRPr lang="en-US" dirty="0"/>
          </a:p>
        </p:txBody>
      </p:sp>
      <p:sp>
        <p:nvSpPr>
          <p:cNvPr id="4" name="Footer Placeholder 3">
            <a:extLst>
              <a:ext uri="{FF2B5EF4-FFF2-40B4-BE49-F238E27FC236}">
                <a16:creationId xmlns:a16="http://schemas.microsoft.com/office/drawing/2014/main" id="{91C50A84-CDF8-9D1C-7599-D1B543581C0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BAAFBD2-1F7B-DB18-5994-6D22C6743F9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B8FBFCE-2205-4B9C-81E5-532E0690D8C1}" type="slidenum">
              <a:rPr lang="en-US" smtClean="0"/>
              <a:t>‹#›</a:t>
            </a:fld>
            <a:endParaRPr lang="en-US" dirty="0"/>
          </a:p>
        </p:txBody>
      </p:sp>
    </p:spTree>
    <p:extLst>
      <p:ext uri="{BB962C8B-B14F-4D97-AF65-F5344CB8AC3E}">
        <p14:creationId xmlns:p14="http://schemas.microsoft.com/office/powerpoint/2010/main" val="11787311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F68A4D-42A7-45F7-9930-00E8DCB48D7E}" type="datetimeFigureOut">
              <a:rPr lang="en-US" smtClean="0"/>
              <a:t>4/13/2026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DD6F49-EBB7-4CCF-97A8-E526BB28BB69}" type="slidenum">
              <a:rPr lang="en-US" smtClean="0"/>
              <a:t>‹#›</a:t>
            </a:fld>
            <a:endParaRPr lang="en-US" dirty="0"/>
          </a:p>
        </p:txBody>
      </p:sp>
    </p:spTree>
    <p:extLst>
      <p:ext uri="{BB962C8B-B14F-4D97-AF65-F5344CB8AC3E}">
        <p14:creationId xmlns:p14="http://schemas.microsoft.com/office/powerpoint/2010/main" val="2787193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
</a:t>
            </a:r>
          </a:p>
        </p:txBody>
      </p:sp>
      <p:sp>
        <p:nvSpPr>
          <p:cNvPr id="4" name="Slide Number Placeholder 3"/>
          <p:cNvSpPr>
            <a:spLocks noGrp="1"/>
          </p:cNvSpPr>
          <p:nvPr>
            <p:ph type="sldNum" sz="quarter" idx="5"/>
          </p:nvPr>
        </p:nvSpPr>
        <p:spPr/>
        <p:txBody>
          <a:bodyPr/>
          <a:lstStyle/>
          <a:p>
            <a:fld id="{BFDD6F49-EBB7-4CCF-97A8-E526BB28BB69}" type="slidenum">
              <a:rPr lang="en-US" smtClean="0"/>
              <a:t>1</a:t>
            </a:fld>
            <a:endParaRPr lang="en-US" dirty="0"/>
          </a:p>
        </p:txBody>
      </p:sp>
    </p:spTree>
    <p:extLst>
      <p:ext uri="{BB962C8B-B14F-4D97-AF65-F5344CB8AC3E}">
        <p14:creationId xmlns:p14="http://schemas.microsoft.com/office/powerpoint/2010/main" val="3313912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DD6F49-EBB7-4CCF-97A8-E526BB28BB69}" type="slidenum">
              <a:rPr lang="en-US" smtClean="0"/>
              <a:t>2</a:t>
            </a:fld>
            <a:endParaRPr lang="en-US" dirty="0"/>
          </a:p>
        </p:txBody>
      </p:sp>
    </p:spTree>
    <p:extLst>
      <p:ext uri="{BB962C8B-B14F-4D97-AF65-F5344CB8AC3E}">
        <p14:creationId xmlns:p14="http://schemas.microsoft.com/office/powerpoint/2010/main" val="1869924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DD6F49-EBB7-4CCF-97A8-E526BB28BB69}" type="slidenum">
              <a:rPr lang="en-US" smtClean="0"/>
              <a:t>6</a:t>
            </a:fld>
            <a:endParaRPr lang="en-US" dirty="0"/>
          </a:p>
        </p:txBody>
      </p:sp>
    </p:spTree>
    <p:extLst>
      <p:ext uri="{BB962C8B-B14F-4D97-AF65-F5344CB8AC3E}">
        <p14:creationId xmlns:p14="http://schemas.microsoft.com/office/powerpoint/2010/main" val="1408761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cs typeface="Arial" panose="020B0604020202020204" pitchFamily="34" charset="0"/>
              </a:rPr>
              <a:t>UM Foundation will download thank-you letter content and mail to appropriate scholarship supporters</a:t>
            </a:r>
          </a:p>
          <a:p>
            <a:endParaRPr lang="en-US" dirty="0"/>
          </a:p>
        </p:txBody>
      </p:sp>
      <p:sp>
        <p:nvSpPr>
          <p:cNvPr id="4" name="Slide Number Placeholder 3"/>
          <p:cNvSpPr>
            <a:spLocks noGrp="1"/>
          </p:cNvSpPr>
          <p:nvPr>
            <p:ph type="sldNum" sz="quarter" idx="5"/>
          </p:nvPr>
        </p:nvSpPr>
        <p:spPr/>
        <p:txBody>
          <a:bodyPr/>
          <a:lstStyle/>
          <a:p>
            <a:fld id="{BFDD6F49-EBB7-4CCF-97A8-E526BB28BB69}" type="slidenum">
              <a:rPr lang="en-US" smtClean="0"/>
              <a:t>7</a:t>
            </a:fld>
            <a:endParaRPr lang="en-US" dirty="0"/>
          </a:p>
        </p:txBody>
      </p:sp>
    </p:spTree>
    <p:extLst>
      <p:ext uri="{BB962C8B-B14F-4D97-AF65-F5344CB8AC3E}">
        <p14:creationId xmlns:p14="http://schemas.microsoft.com/office/powerpoint/2010/main" val="1437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https://supportum.org/outreach/stewardship/scholarship-impact.php and https://www.supportum.org/newsandinformation/financial-statements/fy25umfoundationendowmentreport.pdf</a:t>
            </a:r>
          </a:p>
          <a:p>
            <a:endParaRPr lang="en-US" dirty="0"/>
          </a:p>
        </p:txBody>
      </p:sp>
      <p:sp>
        <p:nvSpPr>
          <p:cNvPr id="4" name="Slide Number Placeholder 3"/>
          <p:cNvSpPr>
            <a:spLocks noGrp="1"/>
          </p:cNvSpPr>
          <p:nvPr>
            <p:ph type="sldNum" sz="quarter" idx="5"/>
          </p:nvPr>
        </p:nvSpPr>
        <p:spPr/>
        <p:txBody>
          <a:bodyPr/>
          <a:lstStyle/>
          <a:p>
            <a:fld id="{BFDD6F49-EBB7-4CCF-97A8-E526BB28BB69}" type="slidenum">
              <a:rPr lang="en-US" smtClean="0"/>
              <a:t>8</a:t>
            </a:fld>
            <a:endParaRPr lang="en-US" dirty="0"/>
          </a:p>
        </p:txBody>
      </p:sp>
    </p:spTree>
    <p:extLst>
      <p:ext uri="{BB962C8B-B14F-4D97-AF65-F5344CB8AC3E}">
        <p14:creationId xmlns:p14="http://schemas.microsoft.com/office/powerpoint/2010/main" val="1811960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https://umt.scholarshipuniverse.com/school/award</a:t>
            </a:r>
          </a:p>
        </p:txBody>
      </p:sp>
      <p:sp>
        <p:nvSpPr>
          <p:cNvPr id="4" name="Slide Number Placeholder 3"/>
          <p:cNvSpPr>
            <a:spLocks noGrp="1"/>
          </p:cNvSpPr>
          <p:nvPr>
            <p:ph type="sldNum" sz="quarter" idx="5"/>
          </p:nvPr>
        </p:nvSpPr>
        <p:spPr/>
        <p:txBody>
          <a:bodyPr/>
          <a:lstStyle/>
          <a:p>
            <a:fld id="{BFDD6F49-EBB7-4CCF-97A8-E526BB28BB69}" type="slidenum">
              <a:rPr lang="en-US" smtClean="0"/>
              <a:t>9</a:t>
            </a:fld>
            <a:endParaRPr lang="en-US" dirty="0"/>
          </a:p>
        </p:txBody>
      </p:sp>
    </p:spTree>
    <p:extLst>
      <p:ext uri="{BB962C8B-B14F-4D97-AF65-F5344CB8AC3E}">
        <p14:creationId xmlns:p14="http://schemas.microsoft.com/office/powerpoint/2010/main" val="3939298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DD6F49-EBB7-4CCF-97A8-E526BB28BB69}" type="slidenum">
              <a:rPr lang="en-US" smtClean="0"/>
              <a:t>11</a:t>
            </a:fld>
            <a:endParaRPr lang="en-US" dirty="0"/>
          </a:p>
        </p:txBody>
      </p:sp>
    </p:spTree>
    <p:extLst>
      <p:ext uri="{BB962C8B-B14F-4D97-AF65-F5344CB8AC3E}">
        <p14:creationId xmlns:p14="http://schemas.microsoft.com/office/powerpoint/2010/main" val="2822194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programmatic funds that are in use—please reach out so we can continue to get these loaded into the Universe!</a:t>
            </a:r>
          </a:p>
        </p:txBody>
      </p:sp>
      <p:sp>
        <p:nvSpPr>
          <p:cNvPr id="4" name="Slide Number Placeholder 3"/>
          <p:cNvSpPr>
            <a:spLocks noGrp="1"/>
          </p:cNvSpPr>
          <p:nvPr>
            <p:ph type="sldNum" sz="quarter" idx="5"/>
          </p:nvPr>
        </p:nvSpPr>
        <p:spPr/>
        <p:txBody>
          <a:bodyPr/>
          <a:lstStyle/>
          <a:p>
            <a:fld id="{BFDD6F49-EBB7-4CCF-97A8-E526BB28BB69}" type="slidenum">
              <a:rPr lang="en-US" smtClean="0"/>
              <a:t>12</a:t>
            </a:fld>
            <a:endParaRPr lang="en-US" dirty="0"/>
          </a:p>
        </p:txBody>
      </p:sp>
    </p:spTree>
    <p:extLst>
      <p:ext uri="{BB962C8B-B14F-4D97-AF65-F5344CB8AC3E}">
        <p14:creationId xmlns:p14="http://schemas.microsoft.com/office/powerpoint/2010/main" val="18932009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2025-2026 Awards- </a:t>
            </a:r>
            <a:r>
              <a:rPr lang="en-US" sz="1200" dirty="0">
                <a:solidFill>
                  <a:srgbClr val="F9423A"/>
                </a:solidFill>
              </a:rPr>
              <a:t>as we are too close to Fiscal Year end to continue to accept awards in this fund cycle, and it is too heavy of a work load to manage/room for too much error</a:t>
            </a:r>
          </a:p>
          <a:p>
            <a:endParaRPr lang="en-US" sz="1200" b="0" dirty="0">
              <a:solidFill>
                <a:srgbClr val="F9423A"/>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rgbClr val="70002E"/>
                </a:solidFill>
              </a:rPr>
              <a:t>More flexible, but we are trying to set students up for success with payment deadline. Earlier awarding helps avoid beginning of semester chaos, also help students choose or STAY at UM</a:t>
            </a:r>
          </a:p>
          <a:p>
            <a:endParaRPr lang="en-US" dirty="0"/>
          </a:p>
        </p:txBody>
      </p:sp>
      <p:sp>
        <p:nvSpPr>
          <p:cNvPr id="4" name="Slide Number Placeholder 3"/>
          <p:cNvSpPr>
            <a:spLocks noGrp="1"/>
          </p:cNvSpPr>
          <p:nvPr>
            <p:ph type="sldNum" sz="quarter" idx="5"/>
          </p:nvPr>
        </p:nvSpPr>
        <p:spPr/>
        <p:txBody>
          <a:bodyPr/>
          <a:lstStyle/>
          <a:p>
            <a:fld id="{BFDD6F49-EBB7-4CCF-97A8-E526BB28BB69}" type="slidenum">
              <a:rPr lang="en-US" smtClean="0"/>
              <a:t>13</a:t>
            </a:fld>
            <a:endParaRPr lang="en-US" dirty="0"/>
          </a:p>
        </p:txBody>
      </p:sp>
    </p:spTree>
    <p:extLst>
      <p:ext uri="{BB962C8B-B14F-4D97-AF65-F5344CB8AC3E}">
        <p14:creationId xmlns:p14="http://schemas.microsoft.com/office/powerpoint/2010/main" val="382069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D8A1486C-62DF-0286-F0FA-6D8E6C8513B7}"/>
              </a:ext>
            </a:extLst>
          </p:cNvPr>
          <p:cNvSpPr>
            <a:spLocks noGrp="1"/>
          </p:cNvSpPr>
          <p:nvPr>
            <p:ph type="title"/>
          </p:nvPr>
        </p:nvSpPr>
        <p:spPr>
          <a:xfrm>
            <a:off x="612648" y="514649"/>
            <a:ext cx="10963655" cy="97237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F873A82E-EC69-8912-507C-DA9B307DE6F2}"/>
              </a:ext>
            </a:extLst>
          </p:cNvPr>
          <p:cNvSpPr>
            <a:spLocks noGrp="1"/>
          </p:cNvSpPr>
          <p:nvPr>
            <p:ph idx="1"/>
          </p:nvPr>
        </p:nvSpPr>
        <p:spPr>
          <a:xfrm>
            <a:off x="612647" y="1629786"/>
            <a:ext cx="10963656"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a:extLst>
              <a:ext uri="{FF2B5EF4-FFF2-40B4-BE49-F238E27FC236}">
                <a16:creationId xmlns:a16="http://schemas.microsoft.com/office/drawing/2014/main" id="{0CDC75B5-A903-6188-96C8-F110399607F2}"/>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10" name="Date Placeholder 3">
            <a:extLst>
              <a:ext uri="{FF2B5EF4-FFF2-40B4-BE49-F238E27FC236}">
                <a16:creationId xmlns:a16="http://schemas.microsoft.com/office/drawing/2014/main" id="{B97D771A-54A9-9D83-6EAA-DDC7151C8627}"/>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12" name="Slide Number Placeholder 5">
            <a:extLst>
              <a:ext uri="{FF2B5EF4-FFF2-40B4-BE49-F238E27FC236}">
                <a16:creationId xmlns:a16="http://schemas.microsoft.com/office/drawing/2014/main" id="{52259B42-FA10-6971-2364-7DC5DFA2DAAA}"/>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662819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genda with Picture">
    <p:bg>
      <p:bgPr>
        <a:solidFill>
          <a:schemeClr val="accent4"/>
        </a:solidFill>
        <a:effectLst/>
      </p:bgPr>
    </p:bg>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8CA9E58B-E51C-E405-905F-70ADA8DA97C1}"/>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4" name="Shape">
            <a:extLst>
              <a:ext uri="{FF2B5EF4-FFF2-40B4-BE49-F238E27FC236}">
                <a16:creationId xmlns:a16="http://schemas.microsoft.com/office/drawing/2014/main" id="{0202F551-CD9C-6E27-92C3-595934B22837}"/>
              </a:ext>
            </a:extLst>
          </p:cNvPr>
          <p:cNvSpPr/>
          <p:nvPr/>
        </p:nvSpPr>
        <p:spPr>
          <a:xfrm>
            <a:off x="1062566" y="1161412"/>
            <a:ext cx="10221119" cy="4831742"/>
          </a:xfrm>
          <a:prstGeom prst="rect">
            <a:avLst/>
          </a:prstGeom>
          <a:solidFill>
            <a:schemeClr val="tx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5" name="Shape">
            <a:extLst>
              <a:ext uri="{FF2B5EF4-FFF2-40B4-BE49-F238E27FC236}">
                <a16:creationId xmlns:a16="http://schemas.microsoft.com/office/drawing/2014/main" id="{A703234F-30D0-CB47-612B-1247B3B32162}"/>
              </a:ext>
            </a:extLst>
          </p:cNvPr>
          <p:cNvSpPr/>
          <p:nvPr/>
        </p:nvSpPr>
        <p:spPr>
          <a:xfrm>
            <a:off x="858371" y="800100"/>
            <a:ext cx="10221119" cy="4953001"/>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cxnSp>
        <p:nvCxnSpPr>
          <p:cNvPr id="10" name="Straight Connector 9">
            <a:extLst>
              <a:ext uri="{FF2B5EF4-FFF2-40B4-BE49-F238E27FC236}">
                <a16:creationId xmlns:a16="http://schemas.microsoft.com/office/drawing/2014/main" id="{8A20E2C7-A47E-F74C-7AE3-3B9E0FAB4AC3}"/>
              </a:ext>
            </a:extLst>
          </p:cNvPr>
          <p:cNvCxnSpPr>
            <a:cxnSpLocks/>
          </p:cNvCxnSpPr>
          <p:nvPr/>
        </p:nvCxnSpPr>
        <p:spPr>
          <a:xfrm>
            <a:off x="5981630" y="787402"/>
            <a:ext cx="0" cy="4953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6563974" y="1339060"/>
            <a:ext cx="3927674" cy="794540"/>
          </a:xfrm>
        </p:spPr>
        <p:txBody>
          <a:bodyPr vert="horz" lIns="91440" tIns="45720" rIns="91440" bIns="45720" rtlCol="0" anchor="t">
            <a:normAutofit/>
          </a:bodyPr>
          <a:lstStyle>
            <a:lvl1pPr>
              <a:defRPr lang="en-US" sz="4800" dirty="0"/>
            </a:lvl1pPr>
          </a:lstStyle>
          <a:p>
            <a:pPr lvl="0"/>
            <a:r>
              <a:rPr lang="en-US" dirty="0"/>
              <a:t>Agenda</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562056" y="2430700"/>
            <a:ext cx="3927674" cy="2947733"/>
          </a:xfrm>
        </p:spPr>
        <p:txBody>
          <a:bodyPr vert="horz" lIns="91440" tIns="45720" rIns="91440" bIns="45720" rtlCol="0" anchor="t">
            <a:normAutofit/>
          </a:bodyPr>
          <a:lstStyle>
            <a:lvl1pPr marL="0" indent="0">
              <a:buNone/>
              <a:defRPr lang="en-US" sz="1600" dirty="0"/>
            </a:lvl1pPr>
          </a:lstStyle>
          <a:p>
            <a:pPr lvl="0"/>
            <a:r>
              <a:rPr lang="en-US"/>
              <a:t>Click to edit Master subtitle style</a:t>
            </a:r>
            <a:endParaRPr lang="en-US" dirty="0"/>
          </a:p>
        </p:txBody>
      </p:sp>
      <p:sp>
        <p:nvSpPr>
          <p:cNvPr id="6" name="Picture Placeholder 13">
            <a:extLst>
              <a:ext uri="{FF2B5EF4-FFF2-40B4-BE49-F238E27FC236}">
                <a16:creationId xmlns:a16="http://schemas.microsoft.com/office/drawing/2014/main" id="{4DC1A109-E158-1AD7-E2B7-416EEE08ACC4}"/>
              </a:ext>
            </a:extLst>
          </p:cNvPr>
          <p:cNvSpPr>
            <a:spLocks noGrp="1"/>
          </p:cNvSpPr>
          <p:nvPr>
            <p:ph type="pic" sz="quarter" idx="10" hasCustomPrompt="1"/>
          </p:nvPr>
        </p:nvSpPr>
        <p:spPr>
          <a:xfrm>
            <a:off x="872663" y="812266"/>
            <a:ext cx="5096260" cy="4928136"/>
          </a:xfrm>
          <a:blipFill>
            <a:blip r:embed="rId2">
              <a:alphaModFix amt="70000"/>
              <a:extLst>
                <a:ext uri="{28A0092B-C50C-407E-A947-70E740481C1C}">
                  <a14:useLocalDpi xmlns:a14="http://schemas.microsoft.com/office/drawing/2010/main" val="0"/>
                </a:ext>
              </a:extLst>
            </a:blip>
            <a:stretch>
              <a:fillRect/>
            </a:stretch>
          </a:blipFill>
          <a:ln w="25400">
            <a:noFill/>
          </a:ln>
        </p:spPr>
        <p:txBody>
          <a:bodyPr vert="horz" lIns="91440" tIns="0" rIns="0" bIns="0" rtlCol="0">
            <a:noAutofit/>
          </a:bodyPr>
          <a:lstStyle>
            <a:lvl1pPr marL="0" indent="0">
              <a:buNone/>
              <a:defRPr lang="en-US" sz="2400" b="0" i="0" noProof="0">
                <a:solidFill>
                  <a:schemeClr val="tx1"/>
                </a:solidFill>
              </a:defRPr>
            </a:lvl1pPr>
          </a:lstStyle>
          <a:p>
            <a:pPr marL="228600" lvl="0" indent="-228600">
              <a:lnSpc>
                <a:spcPct val="150000"/>
              </a:lnSpc>
            </a:pPr>
            <a:r>
              <a:rPr lang="en-US" noProof="0" dirty="0"/>
              <a:t> </a:t>
            </a:r>
          </a:p>
        </p:txBody>
      </p:sp>
      <p:sp>
        <p:nvSpPr>
          <p:cNvPr id="8" name="Footer Placeholder 4">
            <a:extLst>
              <a:ext uri="{FF2B5EF4-FFF2-40B4-BE49-F238E27FC236}">
                <a16:creationId xmlns:a16="http://schemas.microsoft.com/office/drawing/2014/main" id="{E01417BD-FFDA-56B8-4551-B115E221D4D3}"/>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9" name="Slide Number Placeholder 5">
            <a:extLst>
              <a:ext uri="{FF2B5EF4-FFF2-40B4-BE49-F238E27FC236}">
                <a16:creationId xmlns:a16="http://schemas.microsoft.com/office/drawing/2014/main" id="{58EBB8A5-D4C6-548F-819A-FE7750FBFDDA}"/>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954371227"/>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2">
    <p:bg>
      <p:bgRef idx="1001">
        <a:schemeClr val="bg1"/>
      </p:bgRef>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7744A8A6-B09A-3C25-2DA9-92129860EDBD}"/>
              </a:ext>
            </a:extLst>
          </p:cNvPr>
          <p:cNvGrpSpPr/>
          <p:nvPr/>
        </p:nvGrpSpPr>
        <p:grpSpPr>
          <a:xfrm>
            <a:off x="858371" y="1538141"/>
            <a:ext cx="5594950" cy="3781718"/>
            <a:chOff x="521208" y="647905"/>
            <a:chExt cx="11365969" cy="5565740"/>
          </a:xfrm>
        </p:grpSpPr>
        <p:sp>
          <p:nvSpPr>
            <p:cNvPr id="36" name="Shape">
              <a:extLst>
                <a:ext uri="{FF2B5EF4-FFF2-40B4-BE49-F238E27FC236}">
                  <a16:creationId xmlns:a16="http://schemas.microsoft.com/office/drawing/2014/main" id="{18600D5A-4CF6-D9F9-1A3A-5136CC2CE45D}"/>
                </a:ext>
              </a:extLst>
            </p:cNvPr>
            <p:cNvSpPr/>
            <p:nvPr/>
          </p:nvSpPr>
          <p:spPr>
            <a:xfrm>
              <a:off x="725402" y="1009217"/>
              <a:ext cx="11161775" cy="5204428"/>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37" name="Shape">
              <a:extLst>
                <a:ext uri="{FF2B5EF4-FFF2-40B4-BE49-F238E27FC236}">
                  <a16:creationId xmlns:a16="http://schemas.microsoft.com/office/drawing/2014/main" id="{69249D5A-EA70-0210-8234-7481C00A91D0}"/>
                </a:ext>
              </a:extLst>
            </p:cNvPr>
            <p:cNvSpPr/>
            <p:nvPr/>
          </p:nvSpPr>
          <p:spPr>
            <a:xfrm>
              <a:off x="521208" y="647905"/>
              <a:ext cx="11047664" cy="5370983"/>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grpSp>
      <p:sp>
        <p:nvSpPr>
          <p:cNvPr id="7" name="Title 6">
            <a:extLst>
              <a:ext uri="{FF2B5EF4-FFF2-40B4-BE49-F238E27FC236}">
                <a16:creationId xmlns:a16="http://schemas.microsoft.com/office/drawing/2014/main" id="{9F42DEFD-DF95-ABA5-F5E7-97EE2BC38A02}"/>
              </a:ext>
            </a:extLst>
          </p:cNvPr>
          <p:cNvSpPr>
            <a:spLocks noGrp="1"/>
          </p:cNvSpPr>
          <p:nvPr>
            <p:ph type="title"/>
          </p:nvPr>
        </p:nvSpPr>
        <p:spPr>
          <a:xfrm>
            <a:off x="1305332" y="2009984"/>
            <a:ext cx="4515599" cy="2692020"/>
          </a:xfrm>
        </p:spPr>
        <p:txBody>
          <a:bodyPr anchor="ctr"/>
          <a:lstStyle/>
          <a:p>
            <a:r>
              <a:rPr lang="en-US" dirty="0"/>
              <a:t>Click to edit Master title style</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7028878" y="2129872"/>
            <a:ext cx="4304752" cy="2454797"/>
          </a:xfrm>
        </p:spPr>
        <p:txBody>
          <a:bodyPr anchor="ct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4">
            <a:extLst>
              <a:ext uri="{FF2B5EF4-FFF2-40B4-BE49-F238E27FC236}">
                <a16:creationId xmlns:a16="http://schemas.microsoft.com/office/drawing/2014/main" id="{E1BCE18F-7F76-B015-517A-B218F96C3D64}"/>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3" name="Date Placeholder 3">
            <a:extLst>
              <a:ext uri="{FF2B5EF4-FFF2-40B4-BE49-F238E27FC236}">
                <a16:creationId xmlns:a16="http://schemas.microsoft.com/office/drawing/2014/main" id="{D4B1BEB0-0A50-8032-92AF-CE95330EA0A8}"/>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5" name="Slide Number Placeholder 5">
            <a:extLst>
              <a:ext uri="{FF2B5EF4-FFF2-40B4-BE49-F238E27FC236}">
                <a16:creationId xmlns:a16="http://schemas.microsoft.com/office/drawing/2014/main" id="{65677150-7CBF-C5C3-D369-2021EB4B3F03}"/>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138363512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E7B2878-E57A-BF28-CA0B-25C595B6B23B}"/>
              </a:ext>
            </a:extLst>
          </p:cNvPr>
          <p:cNvGrpSpPr/>
          <p:nvPr/>
        </p:nvGrpSpPr>
        <p:grpSpPr>
          <a:xfrm>
            <a:off x="858371" y="971570"/>
            <a:ext cx="4956175" cy="4914861"/>
            <a:chOff x="521208" y="647905"/>
            <a:chExt cx="11365969" cy="5565740"/>
          </a:xfrm>
        </p:grpSpPr>
        <p:sp>
          <p:nvSpPr>
            <p:cNvPr id="7" name="Shape">
              <a:extLst>
                <a:ext uri="{FF2B5EF4-FFF2-40B4-BE49-F238E27FC236}">
                  <a16:creationId xmlns:a16="http://schemas.microsoft.com/office/drawing/2014/main" id="{F08FFA22-A55A-8523-9665-963EF8BF5CEE}"/>
                </a:ext>
              </a:extLst>
            </p:cNvPr>
            <p:cNvSpPr/>
            <p:nvPr/>
          </p:nvSpPr>
          <p:spPr>
            <a:xfrm>
              <a:off x="725402" y="1009217"/>
              <a:ext cx="11161775" cy="5204428"/>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9" name="Shape">
              <a:extLst>
                <a:ext uri="{FF2B5EF4-FFF2-40B4-BE49-F238E27FC236}">
                  <a16:creationId xmlns:a16="http://schemas.microsoft.com/office/drawing/2014/main" id="{249E8B92-9DA1-2B88-C923-D1B15EB00E1E}"/>
                </a:ext>
              </a:extLst>
            </p:cNvPr>
            <p:cNvSpPr/>
            <p:nvPr/>
          </p:nvSpPr>
          <p:spPr>
            <a:xfrm>
              <a:off x="521208" y="647905"/>
              <a:ext cx="11047664" cy="5370983"/>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grpSp>
      <p:sp>
        <p:nvSpPr>
          <p:cNvPr id="11" name="Title 10">
            <a:extLst>
              <a:ext uri="{FF2B5EF4-FFF2-40B4-BE49-F238E27FC236}">
                <a16:creationId xmlns:a16="http://schemas.microsoft.com/office/drawing/2014/main" id="{B7E33A4B-2075-9CF4-BC69-F5E43B10A54B}"/>
              </a:ext>
            </a:extLst>
          </p:cNvPr>
          <p:cNvSpPr>
            <a:spLocks noGrp="1"/>
          </p:cNvSpPr>
          <p:nvPr>
            <p:ph type="title"/>
          </p:nvPr>
        </p:nvSpPr>
        <p:spPr>
          <a:xfrm>
            <a:off x="1307592" y="1478826"/>
            <a:ext cx="3846237" cy="3744148"/>
          </a:xfrm>
        </p:spPr>
        <p:txBody>
          <a:bodyPr anchor="ctr"/>
          <a:lstStyle/>
          <a:p>
            <a:r>
              <a:rPr lang="en-US" dirty="0"/>
              <a:t>Click to edit Master title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6623177" y="1727014"/>
            <a:ext cx="4956175" cy="3461212"/>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CCD96A57-F4BE-9BFE-192B-8B6BE3EB5045}"/>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4" name="Date Placeholder 3">
            <a:extLst>
              <a:ext uri="{FF2B5EF4-FFF2-40B4-BE49-F238E27FC236}">
                <a16:creationId xmlns:a16="http://schemas.microsoft.com/office/drawing/2014/main" id="{5112D03E-A50A-19D0-5987-28EA74509B0A}"/>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6" name="Slide Number Placeholder 5">
            <a:extLst>
              <a:ext uri="{FF2B5EF4-FFF2-40B4-BE49-F238E27FC236}">
                <a16:creationId xmlns:a16="http://schemas.microsoft.com/office/drawing/2014/main" id="{5919D5AA-125E-CB20-B949-8633A826DADF}"/>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39355718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4">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741D8BB-05AF-A317-C2B4-DC1CB87B9246}"/>
              </a:ext>
            </a:extLst>
          </p:cNvPr>
          <p:cNvGrpSpPr/>
          <p:nvPr/>
        </p:nvGrpSpPr>
        <p:grpSpPr>
          <a:xfrm>
            <a:off x="858371" y="971570"/>
            <a:ext cx="4708425" cy="4914861"/>
            <a:chOff x="521208" y="647905"/>
            <a:chExt cx="10797805" cy="5565740"/>
          </a:xfrm>
        </p:grpSpPr>
        <p:sp>
          <p:nvSpPr>
            <p:cNvPr id="7" name="Shape">
              <a:extLst>
                <a:ext uri="{FF2B5EF4-FFF2-40B4-BE49-F238E27FC236}">
                  <a16:creationId xmlns:a16="http://schemas.microsoft.com/office/drawing/2014/main" id="{D76689D7-5D3E-ECBB-6775-7B400A96F3D7}"/>
                </a:ext>
              </a:extLst>
            </p:cNvPr>
            <p:cNvSpPr/>
            <p:nvPr/>
          </p:nvSpPr>
          <p:spPr>
            <a:xfrm>
              <a:off x="725405" y="1009217"/>
              <a:ext cx="10593608" cy="5204428"/>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9" name="Shape">
              <a:extLst>
                <a:ext uri="{FF2B5EF4-FFF2-40B4-BE49-F238E27FC236}">
                  <a16:creationId xmlns:a16="http://schemas.microsoft.com/office/drawing/2014/main" id="{93638B9C-5DAA-F32E-C1B3-8B5DF702E8BE}"/>
                </a:ext>
              </a:extLst>
            </p:cNvPr>
            <p:cNvSpPr/>
            <p:nvPr/>
          </p:nvSpPr>
          <p:spPr>
            <a:xfrm>
              <a:off x="521208" y="647905"/>
              <a:ext cx="10441168" cy="5370983"/>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grpSp>
      <p:sp>
        <p:nvSpPr>
          <p:cNvPr id="11" name="Title 10">
            <a:extLst>
              <a:ext uri="{FF2B5EF4-FFF2-40B4-BE49-F238E27FC236}">
                <a16:creationId xmlns:a16="http://schemas.microsoft.com/office/drawing/2014/main" id="{84027933-14DD-AC05-2EC9-CE1166FE7EDB}"/>
              </a:ext>
            </a:extLst>
          </p:cNvPr>
          <p:cNvSpPr>
            <a:spLocks noGrp="1"/>
          </p:cNvSpPr>
          <p:nvPr>
            <p:ph type="title"/>
          </p:nvPr>
        </p:nvSpPr>
        <p:spPr>
          <a:xfrm>
            <a:off x="1307593" y="1478826"/>
            <a:ext cx="3647180" cy="3744148"/>
          </a:xfrm>
        </p:spPr>
        <p:txBody>
          <a:bodyPr anchor="ctr"/>
          <a:lstStyle/>
          <a:p>
            <a:r>
              <a:rPr lang="en-US" dirty="0"/>
              <a:t>Click to edit Master title style</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6379486" y="971569"/>
            <a:ext cx="5199866" cy="4914861"/>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46C4A6CC-4DAE-D6DF-005D-9A746EA3416B}"/>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4" name="Date Placeholder 3">
            <a:extLst>
              <a:ext uri="{FF2B5EF4-FFF2-40B4-BE49-F238E27FC236}">
                <a16:creationId xmlns:a16="http://schemas.microsoft.com/office/drawing/2014/main" id="{5C2D53F9-F5D7-A57F-631C-1011FA2D28D8}"/>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6" name="Slide Number Placeholder 5">
            <a:extLst>
              <a:ext uri="{FF2B5EF4-FFF2-40B4-BE49-F238E27FC236}">
                <a16:creationId xmlns:a16="http://schemas.microsoft.com/office/drawing/2014/main" id="{DF767895-A265-B576-2779-D9431696A27A}"/>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37745825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5">
    <p:spTree>
      <p:nvGrpSpPr>
        <p:cNvPr id="1" name=""/>
        <p:cNvGrpSpPr/>
        <p:nvPr/>
      </p:nvGrpSpPr>
      <p:grpSpPr>
        <a:xfrm>
          <a:off x="0" y="0"/>
          <a:ext cx="0" cy="0"/>
          <a:chOff x="0" y="0"/>
          <a:chExt cx="0" cy="0"/>
        </a:xfrm>
      </p:grpSpPr>
      <p:sp>
        <p:nvSpPr>
          <p:cNvPr id="7" name="Shape">
            <a:extLst>
              <a:ext uri="{FF2B5EF4-FFF2-40B4-BE49-F238E27FC236}">
                <a16:creationId xmlns:a16="http://schemas.microsoft.com/office/drawing/2014/main" id="{38F88781-30C8-3349-475F-145EFAD547E5}"/>
              </a:ext>
            </a:extLst>
          </p:cNvPr>
          <p:cNvSpPr/>
          <p:nvPr/>
        </p:nvSpPr>
        <p:spPr>
          <a:xfrm>
            <a:off x="924451" y="1290629"/>
            <a:ext cx="3469803" cy="4595802"/>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9" name="Shape">
            <a:extLst>
              <a:ext uri="{FF2B5EF4-FFF2-40B4-BE49-F238E27FC236}">
                <a16:creationId xmlns:a16="http://schemas.microsoft.com/office/drawing/2014/main" id="{5C0C482B-4AFD-2FA3-38E4-917E66DA8BB7}"/>
              </a:ext>
            </a:extLst>
          </p:cNvPr>
          <p:cNvSpPr/>
          <p:nvPr/>
        </p:nvSpPr>
        <p:spPr>
          <a:xfrm>
            <a:off x="858371" y="971570"/>
            <a:ext cx="3378902" cy="4742880"/>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10" name="Title 1">
            <a:extLst>
              <a:ext uri="{FF2B5EF4-FFF2-40B4-BE49-F238E27FC236}">
                <a16:creationId xmlns:a16="http://schemas.microsoft.com/office/drawing/2014/main" id="{00CC4C23-E507-7EE9-B6A1-7AC512473B88}"/>
              </a:ext>
            </a:extLst>
          </p:cNvPr>
          <p:cNvSpPr>
            <a:spLocks noGrp="1"/>
          </p:cNvSpPr>
          <p:nvPr>
            <p:ph type="title"/>
          </p:nvPr>
        </p:nvSpPr>
        <p:spPr>
          <a:xfrm>
            <a:off x="1305332" y="1388700"/>
            <a:ext cx="2480605" cy="3908620"/>
          </a:xfrm>
        </p:spPr>
        <p:txBody>
          <a:bodyPr anchor="ctr">
            <a:normAutofit/>
          </a:bodyPr>
          <a:lstStyle>
            <a:lvl1pPr>
              <a:defRPr sz="36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5206945" y="796935"/>
            <a:ext cx="6369358" cy="52641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2F846573-B9BF-5258-A368-AE00F48459DD}"/>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4" name="Date Placeholder 3">
            <a:extLst>
              <a:ext uri="{FF2B5EF4-FFF2-40B4-BE49-F238E27FC236}">
                <a16:creationId xmlns:a16="http://schemas.microsoft.com/office/drawing/2014/main" id="{FCD80948-8FBA-8AE9-029C-B469581BC9FE}"/>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6" name="Slide Number Placeholder 5">
            <a:extLst>
              <a:ext uri="{FF2B5EF4-FFF2-40B4-BE49-F238E27FC236}">
                <a16:creationId xmlns:a16="http://schemas.microsoft.com/office/drawing/2014/main" id="{7811F34A-A62C-BC8F-113D-3A7AD96EFFFA}"/>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25084339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6">
    <p:spTree>
      <p:nvGrpSpPr>
        <p:cNvPr id="1" name=""/>
        <p:cNvGrpSpPr/>
        <p:nvPr/>
      </p:nvGrpSpPr>
      <p:grpSpPr>
        <a:xfrm>
          <a:off x="0" y="0"/>
          <a:ext cx="0" cy="0"/>
          <a:chOff x="0" y="0"/>
          <a:chExt cx="0" cy="0"/>
        </a:xfrm>
      </p:grpSpPr>
      <p:sp>
        <p:nvSpPr>
          <p:cNvPr id="10" name="Shape">
            <a:extLst>
              <a:ext uri="{FF2B5EF4-FFF2-40B4-BE49-F238E27FC236}">
                <a16:creationId xmlns:a16="http://schemas.microsoft.com/office/drawing/2014/main" id="{518C51F0-983B-E75D-43D9-AB5A1692E483}"/>
              </a:ext>
            </a:extLst>
          </p:cNvPr>
          <p:cNvSpPr/>
          <p:nvPr/>
        </p:nvSpPr>
        <p:spPr>
          <a:xfrm>
            <a:off x="678727" y="1027243"/>
            <a:ext cx="3469803" cy="2960557"/>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11" name="Shape">
            <a:extLst>
              <a:ext uri="{FF2B5EF4-FFF2-40B4-BE49-F238E27FC236}">
                <a16:creationId xmlns:a16="http://schemas.microsoft.com/office/drawing/2014/main" id="{4F13FE91-399F-901F-6CF0-0447176EA2EF}"/>
              </a:ext>
            </a:extLst>
          </p:cNvPr>
          <p:cNvSpPr/>
          <p:nvPr/>
        </p:nvSpPr>
        <p:spPr>
          <a:xfrm>
            <a:off x="612647" y="708184"/>
            <a:ext cx="3378902" cy="3101816"/>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12" name="Title 1">
            <a:extLst>
              <a:ext uri="{FF2B5EF4-FFF2-40B4-BE49-F238E27FC236}">
                <a16:creationId xmlns:a16="http://schemas.microsoft.com/office/drawing/2014/main" id="{830AF312-BB7E-63CF-42C0-3AAF17BB4CC9}"/>
              </a:ext>
            </a:extLst>
          </p:cNvPr>
          <p:cNvSpPr>
            <a:spLocks noGrp="1"/>
          </p:cNvSpPr>
          <p:nvPr>
            <p:ph type="title"/>
          </p:nvPr>
        </p:nvSpPr>
        <p:spPr>
          <a:xfrm>
            <a:off x="1059609" y="1170994"/>
            <a:ext cx="2474546" cy="2192044"/>
          </a:xfrm>
        </p:spPr>
        <p:txBody>
          <a:bodyPr anchor="ctr">
            <a:normAutofit/>
          </a:bodyPr>
          <a:lstStyle>
            <a:lvl1pPr>
              <a:defRPr sz="36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4813300" y="708184"/>
            <a:ext cx="6763003" cy="55148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0C75D260-6D49-B6E6-0AF7-CB139EC2E175}"/>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4" name="Date Placeholder 3">
            <a:extLst>
              <a:ext uri="{FF2B5EF4-FFF2-40B4-BE49-F238E27FC236}">
                <a16:creationId xmlns:a16="http://schemas.microsoft.com/office/drawing/2014/main" id="{CE7449F8-8E08-2E2D-E1DC-B35D55FA98C7}"/>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6" name="Slide Number Placeholder 5">
            <a:extLst>
              <a:ext uri="{FF2B5EF4-FFF2-40B4-BE49-F238E27FC236}">
                <a16:creationId xmlns:a16="http://schemas.microsoft.com/office/drawing/2014/main" id="{B7485ACA-FF2D-E071-ABB4-8D1CBF292DAD}"/>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41044084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156011" y="514175"/>
            <a:ext cx="6426389" cy="1315029"/>
          </a:xfrm>
        </p:spPr>
        <p:txBody>
          <a:bodyPr anchor="b"/>
          <a:lstStyle/>
          <a:p>
            <a:r>
              <a:rPr lang="en-US"/>
              <a:t>Click to edit Master title style</a:t>
            </a:r>
            <a:endParaRPr lang="en-US" dirty="0"/>
          </a:p>
        </p:txBody>
      </p:sp>
      <p:sp>
        <p:nvSpPr>
          <p:cNvPr id="14" name="Picture Placeholder 13">
            <a:extLst>
              <a:ext uri="{FF2B5EF4-FFF2-40B4-BE49-F238E27FC236}">
                <a16:creationId xmlns:a16="http://schemas.microsoft.com/office/drawing/2014/main" id="{0F6718FE-EF5C-5023-A98D-91BFEF2C0337}"/>
              </a:ext>
            </a:extLst>
          </p:cNvPr>
          <p:cNvSpPr>
            <a:spLocks noGrp="1"/>
          </p:cNvSpPr>
          <p:nvPr>
            <p:ph type="pic" sz="quarter" idx="13" hasCustomPrompt="1"/>
          </p:nvPr>
        </p:nvSpPr>
        <p:spPr>
          <a:xfrm>
            <a:off x="0" y="1"/>
            <a:ext cx="4560454" cy="6858000"/>
          </a:xfrm>
          <a:custGeom>
            <a:avLst/>
            <a:gdLst>
              <a:gd name="connsiteX0" fmla="*/ 0 w 4560454"/>
              <a:gd name="connsiteY0" fmla="*/ 0 h 6858000"/>
              <a:gd name="connsiteX1" fmla="*/ 4560454 w 4560454"/>
              <a:gd name="connsiteY1" fmla="*/ 0 h 6858000"/>
              <a:gd name="connsiteX2" fmla="*/ 4560454 w 4560454"/>
              <a:gd name="connsiteY2" fmla="*/ 6858000 h 6858000"/>
              <a:gd name="connsiteX3" fmla="*/ 0 w 45604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60454" h="6858000">
                <a:moveTo>
                  <a:pt x="0" y="0"/>
                </a:moveTo>
                <a:lnTo>
                  <a:pt x="4560454" y="0"/>
                </a:lnTo>
                <a:lnTo>
                  <a:pt x="4560454" y="6858000"/>
                </a:lnTo>
                <a:lnTo>
                  <a:pt x="0" y="6858000"/>
                </a:lnTo>
                <a:close/>
              </a:path>
            </a:pathLst>
          </a:custGeom>
          <a:blipFill>
            <a:blip r:embed="rId2">
              <a:alphaModFix amt="85000"/>
              <a:extLst>
                <a:ext uri="{28A0092B-C50C-407E-A947-70E740481C1C}">
                  <a14:useLocalDpi xmlns:a14="http://schemas.microsoft.com/office/drawing/2010/main" val="0"/>
                </a:ext>
              </a:extLst>
            </a:blip>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157368" y="1978488"/>
            <a:ext cx="6418935" cy="42855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a:extLst>
              <a:ext uri="{FF2B5EF4-FFF2-40B4-BE49-F238E27FC236}">
                <a16:creationId xmlns:a16="http://schemas.microsoft.com/office/drawing/2014/main" id="{C65BFCB1-FAA8-D03A-3B62-DCB2CF1CA112}"/>
              </a:ext>
            </a:extLst>
          </p:cNvPr>
          <p:cNvSpPr>
            <a:spLocks noGrp="1"/>
          </p:cNvSpPr>
          <p:nvPr>
            <p:ph type="ftr" sz="quarter" idx="16"/>
          </p:nvPr>
        </p:nvSpPr>
        <p:spPr>
          <a:xfrm>
            <a:off x="5156010" y="6343955"/>
            <a:ext cx="3364903" cy="365125"/>
          </a:xfrm>
          <a:prstGeom prst="rect">
            <a:avLst/>
          </a:prstGeom>
        </p:spPr>
        <p:txBody>
          <a:bodyPr/>
          <a:lstStyle/>
          <a:p>
            <a:endParaRPr lang="en-US" dirty="0"/>
          </a:p>
        </p:txBody>
      </p:sp>
      <p:sp>
        <p:nvSpPr>
          <p:cNvPr id="4" name="Date Placeholder 3">
            <a:extLst>
              <a:ext uri="{FF2B5EF4-FFF2-40B4-BE49-F238E27FC236}">
                <a16:creationId xmlns:a16="http://schemas.microsoft.com/office/drawing/2014/main" id="{1E742B5C-5438-96A4-4A2A-AE939906F8A4}"/>
              </a:ext>
            </a:extLst>
          </p:cNvPr>
          <p:cNvSpPr>
            <a:spLocks noGrp="1"/>
          </p:cNvSpPr>
          <p:nvPr>
            <p:ph type="dt" sz="half" idx="15"/>
          </p:nvPr>
        </p:nvSpPr>
        <p:spPr>
          <a:xfrm>
            <a:off x="9030713" y="6343955"/>
            <a:ext cx="2060808" cy="365125"/>
          </a:xfrm>
          <a:prstGeom prst="rect">
            <a:avLst/>
          </a:prstGeom>
        </p:spPr>
        <p:txBody>
          <a:bodyPr/>
          <a:lstStyle/>
          <a:p>
            <a:endParaRPr lang="en-US" dirty="0"/>
          </a:p>
        </p:txBody>
      </p:sp>
      <p:sp>
        <p:nvSpPr>
          <p:cNvPr id="10" name="Slide Number Placeholder 9">
            <a:extLst>
              <a:ext uri="{FF2B5EF4-FFF2-40B4-BE49-F238E27FC236}">
                <a16:creationId xmlns:a16="http://schemas.microsoft.com/office/drawing/2014/main" id="{0A608994-46CD-AAE0-DCC4-A59D26254D84}"/>
              </a:ext>
            </a:extLst>
          </p:cNvPr>
          <p:cNvSpPr>
            <a:spLocks noGrp="1"/>
          </p:cNvSpPr>
          <p:nvPr>
            <p:ph type="sldNum" sz="quarter" idx="17"/>
          </p:nvPr>
        </p:nvSpPr>
        <p:spPr>
          <a:xfrm>
            <a:off x="11147096" y="6343955"/>
            <a:ext cx="429207" cy="365125"/>
          </a:xfrm>
          <a:prstGeom prst="rect">
            <a:avLst/>
          </a:prstGeom>
        </p:spPr>
        <p:txBody>
          <a:bodyPr/>
          <a:lstStyle/>
          <a:p>
            <a:fld id="{AEAA3239-9EA4-4A65-A281-97F994456D9F}" type="slidenum">
              <a:rPr lang="en-US" smtClean="0"/>
              <a:t>‹#›</a:t>
            </a:fld>
            <a:endParaRPr lang="en-US"/>
          </a:p>
        </p:txBody>
      </p:sp>
      <p:cxnSp>
        <p:nvCxnSpPr>
          <p:cNvPr id="3" name="Straight Connector 2">
            <a:extLst>
              <a:ext uri="{FF2B5EF4-FFF2-40B4-BE49-F238E27FC236}">
                <a16:creationId xmlns:a16="http://schemas.microsoft.com/office/drawing/2014/main" id="{11894081-07CB-999F-D411-9154D25C9500}"/>
              </a:ext>
            </a:extLst>
          </p:cNvPr>
          <p:cNvCxnSpPr>
            <a:cxnSpLocks/>
          </p:cNvCxnSpPr>
          <p:nvPr/>
        </p:nvCxnSpPr>
        <p:spPr>
          <a:xfrm>
            <a:off x="4571087" y="0"/>
            <a:ext cx="0" cy="685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667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with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683319"/>
            <a:ext cx="6339541" cy="1143000"/>
          </a:xfrm>
        </p:spPr>
        <p:txBody>
          <a:bodyPr anchor="b"/>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774" y="1975104"/>
            <a:ext cx="6339414" cy="4228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9">
            <a:extLst>
              <a:ext uri="{FF2B5EF4-FFF2-40B4-BE49-F238E27FC236}">
                <a16:creationId xmlns:a16="http://schemas.microsoft.com/office/drawing/2014/main" id="{4515DEC4-C967-ABFB-73CF-0A90335332A4}"/>
              </a:ext>
            </a:extLst>
          </p:cNvPr>
          <p:cNvSpPr>
            <a:spLocks noGrp="1"/>
          </p:cNvSpPr>
          <p:nvPr>
            <p:ph type="ftr" sz="quarter" idx="16"/>
          </p:nvPr>
        </p:nvSpPr>
        <p:spPr>
          <a:xfrm>
            <a:off x="612774" y="6346865"/>
            <a:ext cx="2805405" cy="365125"/>
          </a:xfrm>
          <a:prstGeom prst="rect">
            <a:avLst/>
          </a:prstGeom>
        </p:spPr>
        <p:txBody>
          <a:bodyPr/>
          <a:lstStyle/>
          <a:p>
            <a:endParaRPr lang="en-US" dirty="0"/>
          </a:p>
        </p:txBody>
      </p:sp>
      <p:sp>
        <p:nvSpPr>
          <p:cNvPr id="9" name="Date Placeholder 8">
            <a:extLst>
              <a:ext uri="{FF2B5EF4-FFF2-40B4-BE49-F238E27FC236}">
                <a16:creationId xmlns:a16="http://schemas.microsoft.com/office/drawing/2014/main" id="{81177663-FC76-DF36-EEB7-5BE4C6C82F3A}"/>
              </a:ext>
            </a:extLst>
          </p:cNvPr>
          <p:cNvSpPr>
            <a:spLocks noGrp="1"/>
          </p:cNvSpPr>
          <p:nvPr>
            <p:ph type="dt" sz="half" idx="15"/>
          </p:nvPr>
        </p:nvSpPr>
        <p:spPr>
          <a:xfrm>
            <a:off x="4886895" y="6346865"/>
            <a:ext cx="1607270" cy="365125"/>
          </a:xfrm>
          <a:prstGeom prst="rect">
            <a:avLst/>
          </a:prstGeom>
        </p:spPr>
        <p:txBody>
          <a:bodyPr/>
          <a:lstStyle/>
          <a:p>
            <a:endParaRPr lang="en-US" dirty="0"/>
          </a:p>
        </p:txBody>
      </p:sp>
      <p:sp>
        <p:nvSpPr>
          <p:cNvPr id="12" name="Slide Number Placeholder 11">
            <a:extLst>
              <a:ext uri="{FF2B5EF4-FFF2-40B4-BE49-F238E27FC236}">
                <a16:creationId xmlns:a16="http://schemas.microsoft.com/office/drawing/2014/main" id="{A5A5085F-BE80-B110-AA1F-9DD0919E27D7}"/>
              </a:ext>
            </a:extLst>
          </p:cNvPr>
          <p:cNvSpPr>
            <a:spLocks noGrp="1"/>
          </p:cNvSpPr>
          <p:nvPr>
            <p:ph type="sldNum" sz="quarter" idx="17"/>
          </p:nvPr>
        </p:nvSpPr>
        <p:spPr>
          <a:xfrm>
            <a:off x="6530932" y="6346865"/>
            <a:ext cx="429207" cy="365125"/>
          </a:xfrm>
          <a:prstGeom prst="rect">
            <a:avLst/>
          </a:prstGeom>
        </p:spPr>
        <p:txBody>
          <a:bodyPr/>
          <a:lstStyle/>
          <a:p>
            <a:fld id="{AEAA3239-9EA4-4A65-A281-97F994456D9F}" type="slidenum">
              <a:rPr lang="en-US" smtClean="0"/>
              <a:t>‹#›</a:t>
            </a:fld>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7624831" y="0"/>
            <a:ext cx="4567169" cy="6858000"/>
          </a:xfrm>
          <a:blipFill>
            <a:blip r:embed="rId2">
              <a:alphaModFix amt="85000"/>
              <a:extLst>
                <a:ext uri="{28A0092B-C50C-407E-A947-70E740481C1C}">
                  <a14:useLocalDpi xmlns:a14="http://schemas.microsoft.com/office/drawing/2010/main" val="0"/>
                </a:ext>
              </a:extLst>
            </a:blip>
            <a:stretch>
              <a:fillRect/>
            </a:stretch>
          </a:blipFill>
        </p:spPr>
        <p:txBody>
          <a:bodyPr/>
          <a:lstStyle>
            <a:lvl1pPr marL="0" indent="0">
              <a:buNone/>
              <a:defRPr lang="en-US" dirty="0"/>
            </a:lvl1pPr>
          </a:lstStyle>
          <a:p>
            <a:r>
              <a:rPr lang="en-US" dirty="0"/>
              <a:t> </a:t>
            </a:r>
          </a:p>
        </p:txBody>
      </p:sp>
      <p:cxnSp>
        <p:nvCxnSpPr>
          <p:cNvPr id="3" name="Straight Connector 2">
            <a:extLst>
              <a:ext uri="{FF2B5EF4-FFF2-40B4-BE49-F238E27FC236}">
                <a16:creationId xmlns:a16="http://schemas.microsoft.com/office/drawing/2014/main" id="{B316B204-7C08-FBD9-C195-7CBD8936FB7B}"/>
              </a:ext>
            </a:extLst>
          </p:cNvPr>
          <p:cNvCxnSpPr>
            <a:cxnSpLocks/>
          </p:cNvCxnSpPr>
          <p:nvPr/>
        </p:nvCxnSpPr>
        <p:spPr>
          <a:xfrm>
            <a:off x="7614198" y="0"/>
            <a:ext cx="0" cy="685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20912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with Pictur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632168" y="555536"/>
            <a:ext cx="6950232" cy="932688"/>
          </a:xfrm>
        </p:spPr>
        <p:txBody>
          <a:bodyPr anchor="b"/>
          <a:lstStyle/>
          <a:p>
            <a:r>
              <a:rPr lang="en-US"/>
              <a:t>Click to edit Master title style</a:t>
            </a:r>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1"/>
            <a:ext cx="4023360" cy="6858000"/>
          </a:xfrm>
          <a:blipFill>
            <a:blip r:embed="rId2">
              <a:alphaModFix amt="85000"/>
              <a:extLst>
                <a:ext uri="{28A0092B-C50C-407E-A947-70E740481C1C}">
                  <a14:useLocalDpi xmlns:a14="http://schemas.microsoft.com/office/drawing/2010/main" val="0"/>
                </a:ext>
              </a:extLst>
            </a:blip>
            <a:stretch>
              <a:fillRect/>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632168" y="1627632"/>
            <a:ext cx="6950232" cy="46862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a:extLst>
              <a:ext uri="{FF2B5EF4-FFF2-40B4-BE49-F238E27FC236}">
                <a16:creationId xmlns:a16="http://schemas.microsoft.com/office/drawing/2014/main" id="{5446E4B5-B423-4137-0255-D68BAC85BE95}"/>
              </a:ext>
            </a:extLst>
          </p:cNvPr>
          <p:cNvSpPr>
            <a:spLocks noGrp="1"/>
          </p:cNvSpPr>
          <p:nvPr>
            <p:ph type="ftr" sz="quarter" idx="16"/>
          </p:nvPr>
        </p:nvSpPr>
        <p:spPr>
          <a:xfrm>
            <a:off x="4632168" y="6343955"/>
            <a:ext cx="3422906" cy="365125"/>
          </a:xfrm>
          <a:prstGeom prst="rect">
            <a:avLst/>
          </a:prstGeom>
        </p:spPr>
        <p:txBody>
          <a:bodyPr/>
          <a:lstStyle/>
          <a:p>
            <a:endParaRPr lang="en-US" dirty="0"/>
          </a:p>
        </p:txBody>
      </p:sp>
      <p:sp>
        <p:nvSpPr>
          <p:cNvPr id="3" name="Date Placeholder 2">
            <a:extLst>
              <a:ext uri="{FF2B5EF4-FFF2-40B4-BE49-F238E27FC236}">
                <a16:creationId xmlns:a16="http://schemas.microsoft.com/office/drawing/2014/main" id="{F0BFB53A-8FDF-F131-DCF2-D7BECE95381F}"/>
              </a:ext>
            </a:extLst>
          </p:cNvPr>
          <p:cNvSpPr>
            <a:spLocks noGrp="1"/>
          </p:cNvSpPr>
          <p:nvPr>
            <p:ph type="dt" sz="half" idx="15"/>
          </p:nvPr>
        </p:nvSpPr>
        <p:spPr>
          <a:xfrm>
            <a:off x="8945699" y="6343955"/>
            <a:ext cx="2150873"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79FEC5A8-0DCB-9EEB-83E2-0411804C543D}"/>
              </a:ext>
            </a:extLst>
          </p:cNvPr>
          <p:cNvSpPr>
            <a:spLocks noGrp="1"/>
          </p:cNvSpPr>
          <p:nvPr>
            <p:ph type="sldNum" sz="quarter" idx="17"/>
          </p:nvPr>
        </p:nvSpPr>
        <p:spPr>
          <a:xfrm>
            <a:off x="11147096" y="6343955"/>
            <a:ext cx="429207" cy="365125"/>
          </a:xfrm>
          <a:prstGeom prst="rect">
            <a:avLst/>
          </a:prstGeom>
        </p:spPr>
        <p:txBody>
          <a:bodyPr/>
          <a:lstStyle/>
          <a:p>
            <a:fld id="{AEAA3239-9EA4-4A65-A281-97F994456D9F}" type="slidenum">
              <a:rPr lang="en-US" smtClean="0"/>
              <a:t>‹#›</a:t>
            </a:fld>
            <a:endParaRPr lang="en-US"/>
          </a:p>
        </p:txBody>
      </p:sp>
      <p:cxnSp>
        <p:nvCxnSpPr>
          <p:cNvPr id="5" name="Straight Connector 4">
            <a:extLst>
              <a:ext uri="{FF2B5EF4-FFF2-40B4-BE49-F238E27FC236}">
                <a16:creationId xmlns:a16="http://schemas.microsoft.com/office/drawing/2014/main" id="{8AE22ED6-A6FC-6BAB-A8E5-6EFB749B5EC5}"/>
              </a:ext>
            </a:extLst>
          </p:cNvPr>
          <p:cNvCxnSpPr>
            <a:cxnSpLocks/>
          </p:cNvCxnSpPr>
          <p:nvPr/>
        </p:nvCxnSpPr>
        <p:spPr>
          <a:xfrm>
            <a:off x="4033993" y="0"/>
            <a:ext cx="0" cy="685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91947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with Pictur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552478"/>
            <a:ext cx="6858000" cy="932688"/>
          </a:xfrm>
        </p:spPr>
        <p:txBody>
          <a:bodyPr anchor="b"/>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647" y="1627632"/>
            <a:ext cx="6858000" cy="45353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612647" y="6346870"/>
            <a:ext cx="2805405" cy="365125"/>
          </a:xfrm>
          <a:prstGeom prst="rect">
            <a:avLst/>
          </a:prstGeom>
        </p:spPr>
        <p:txBody>
          <a:bodyPr/>
          <a:lstStyle/>
          <a:p>
            <a:endParaRPr lang="en-US" dirty="0"/>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a:xfrm>
            <a:off x="4115853" y="6346870"/>
            <a:ext cx="2925587" cy="365125"/>
          </a:xfrm>
          <a:prstGeom prst="rect">
            <a:avLst/>
          </a:prstGeom>
        </p:spPr>
        <p:txBody>
          <a:bodyPr/>
          <a:lstStyle/>
          <a:p>
            <a:endParaRPr lang="en-US" dirty="0"/>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7041440" y="6346870"/>
            <a:ext cx="429207" cy="365125"/>
          </a:xfrm>
          <a:prstGeom prst="rect">
            <a:avLst/>
          </a:prstGeom>
        </p:spPr>
        <p:txBody>
          <a:bodyPr/>
          <a:lstStyle/>
          <a:p>
            <a:fld id="{AEAA3239-9EA4-4A65-A281-97F994456D9F}" type="slidenum">
              <a:rPr lang="en-US" smtClean="0"/>
              <a:t>‹#›</a:t>
            </a:fld>
            <a:endParaRPr lang="en-US"/>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8091732" y="0"/>
            <a:ext cx="4100267" cy="6858000"/>
          </a:xfrm>
          <a:blipFill>
            <a:blip r:embed="rId2">
              <a:alphaModFix amt="85000"/>
              <a:extLst>
                <a:ext uri="{28A0092B-C50C-407E-A947-70E740481C1C}">
                  <a14:useLocalDpi xmlns:a14="http://schemas.microsoft.com/office/drawing/2010/main" val="0"/>
                </a:ext>
              </a:extLst>
            </a:blip>
            <a:stretch>
              <a:fillRect/>
            </a:stretch>
          </a:blipFill>
        </p:spPr>
        <p:txBody>
          <a:bodyPr/>
          <a:lstStyle>
            <a:lvl1pPr marL="0" indent="0">
              <a:buNone/>
              <a:defRPr/>
            </a:lvl1pPr>
          </a:lstStyle>
          <a:p>
            <a:r>
              <a:rPr lang="en-US" dirty="0"/>
              <a:t> </a:t>
            </a:r>
          </a:p>
        </p:txBody>
      </p:sp>
      <p:cxnSp>
        <p:nvCxnSpPr>
          <p:cNvPr id="3" name="Straight Connector 2">
            <a:extLst>
              <a:ext uri="{FF2B5EF4-FFF2-40B4-BE49-F238E27FC236}">
                <a16:creationId xmlns:a16="http://schemas.microsoft.com/office/drawing/2014/main" id="{11A678A9-441B-21DA-8AA8-66BD33D80407}"/>
              </a:ext>
            </a:extLst>
          </p:cNvPr>
          <p:cNvCxnSpPr>
            <a:cxnSpLocks/>
          </p:cNvCxnSpPr>
          <p:nvPr/>
        </p:nvCxnSpPr>
        <p:spPr>
          <a:xfrm>
            <a:off x="8082107" y="0"/>
            <a:ext cx="0" cy="685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8284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2">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D7E220B-260A-1899-9D05-BB8723A88261}"/>
              </a:ext>
            </a:extLst>
          </p:cNvPr>
          <p:cNvGrpSpPr/>
          <p:nvPr/>
        </p:nvGrpSpPr>
        <p:grpSpPr>
          <a:xfrm>
            <a:off x="6941116" y="366348"/>
            <a:ext cx="4886768" cy="6125303"/>
            <a:chOff x="521210" y="647905"/>
            <a:chExt cx="11365967" cy="5565740"/>
          </a:xfrm>
        </p:grpSpPr>
        <p:sp>
          <p:nvSpPr>
            <p:cNvPr id="5" name="Shape 2">
              <a:extLst>
                <a:ext uri="{FF2B5EF4-FFF2-40B4-BE49-F238E27FC236}">
                  <a16:creationId xmlns:a16="http://schemas.microsoft.com/office/drawing/2014/main" id="{91ECAE7C-A949-93C0-3EB3-0B16C6DAC3B2}"/>
                </a:ext>
              </a:extLst>
            </p:cNvPr>
            <p:cNvSpPr/>
            <p:nvPr/>
          </p:nvSpPr>
          <p:spPr>
            <a:xfrm>
              <a:off x="725402" y="1009217"/>
              <a:ext cx="11161775" cy="5204428"/>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6" name="Shape 1">
              <a:extLst>
                <a:ext uri="{FF2B5EF4-FFF2-40B4-BE49-F238E27FC236}">
                  <a16:creationId xmlns:a16="http://schemas.microsoft.com/office/drawing/2014/main" id="{C0165170-3C5A-515F-1EA4-AA3CB178D565}"/>
                </a:ext>
              </a:extLst>
            </p:cNvPr>
            <p:cNvSpPr/>
            <p:nvPr/>
          </p:nvSpPr>
          <p:spPr>
            <a:xfrm>
              <a:off x="521210" y="647905"/>
              <a:ext cx="10911523" cy="5370984"/>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grpSp>
      <p:sp>
        <p:nvSpPr>
          <p:cNvPr id="7" name="Title 6">
            <a:extLst>
              <a:ext uri="{FF2B5EF4-FFF2-40B4-BE49-F238E27FC236}">
                <a16:creationId xmlns:a16="http://schemas.microsoft.com/office/drawing/2014/main" id="{77F9E3EB-FD43-A59C-A54A-F11FA9251FDC}"/>
              </a:ext>
            </a:extLst>
          </p:cNvPr>
          <p:cNvSpPr>
            <a:spLocks noGrp="1"/>
          </p:cNvSpPr>
          <p:nvPr>
            <p:ph type="title"/>
          </p:nvPr>
        </p:nvSpPr>
        <p:spPr>
          <a:xfrm>
            <a:off x="7168896" y="1129554"/>
            <a:ext cx="4219626" cy="3475236"/>
          </a:xfrm>
        </p:spPr>
        <p:txBody>
          <a:bodyPr anchor="b">
            <a:normAutofit/>
          </a:bodyPr>
          <a:lstStyle>
            <a:lvl1pPr>
              <a:defRPr sz="4800"/>
            </a:lvl1pPr>
          </a:lstStyle>
          <a:p>
            <a:r>
              <a:rPr lang="en-US" dirty="0"/>
              <a:t>Click to edit Master title style</a:t>
            </a:r>
          </a:p>
        </p:txBody>
      </p:sp>
      <p:sp>
        <p:nvSpPr>
          <p:cNvPr id="15" name="Subtitle 2">
            <a:extLst>
              <a:ext uri="{FF2B5EF4-FFF2-40B4-BE49-F238E27FC236}">
                <a16:creationId xmlns:a16="http://schemas.microsoft.com/office/drawing/2014/main" id="{56AC0B9A-E217-462C-714E-6E5BE5799003}"/>
              </a:ext>
            </a:extLst>
          </p:cNvPr>
          <p:cNvSpPr>
            <a:spLocks noGrp="1"/>
          </p:cNvSpPr>
          <p:nvPr>
            <p:ph type="subTitle" idx="1"/>
          </p:nvPr>
        </p:nvSpPr>
        <p:spPr>
          <a:xfrm>
            <a:off x="7168895" y="4731335"/>
            <a:ext cx="4219626" cy="1184585"/>
          </a:xfrm>
        </p:spPr>
        <p:txBody>
          <a:bodyPr vert="horz" lIns="91440" tIns="45720" rIns="91440" bIns="45720" rtlCol="0" anchor="t">
            <a:normAutofit/>
          </a:bodyPr>
          <a:lstStyle>
            <a:lvl1pPr marL="0" indent="0">
              <a:buNone/>
              <a:defRPr lang="en-US" sz="1600" cap="all" baseline="0" dirty="0"/>
            </a:lvl1pPr>
          </a:lstStyle>
          <a:p>
            <a:pPr lvl="0"/>
            <a:r>
              <a:rPr lang="en-US" dirty="0"/>
              <a:t>Click to edit Master subtitle style</a:t>
            </a:r>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hasCustomPrompt="1"/>
          </p:nvPr>
        </p:nvSpPr>
        <p:spPr>
          <a:xfrm>
            <a:off x="0" y="0"/>
            <a:ext cx="6584950" cy="6858000"/>
          </a:xfrm>
          <a:blipFill>
            <a:blip r:embed="rId2">
              <a:alphaModFix amt="85000"/>
              <a:extLst>
                <a:ext uri="{28A0092B-C50C-407E-A947-70E740481C1C}">
                  <a14:useLocalDpi xmlns:a14="http://schemas.microsoft.com/office/drawing/2010/main" val="0"/>
                </a:ext>
              </a:extLst>
            </a:blip>
            <a:stretch>
              <a:fillRect/>
            </a:stretch>
          </a:blipFill>
        </p:spPr>
        <p:txBody>
          <a:bodyPr vert="horz" lIns="91440" tIns="0" rIns="0" bIns="0" rtlCol="0">
            <a:noAutofit/>
          </a:bodyPr>
          <a:lstStyle>
            <a:lvl1pPr marL="0" indent="0">
              <a:buNone/>
              <a:defRPr lang="en-US" sz="2400" b="0" i="0"/>
            </a:lvl1pPr>
          </a:lstStyle>
          <a:p>
            <a:pPr marL="228600" lvl="0" indent="-228600">
              <a:lnSpc>
                <a:spcPct val="150000"/>
              </a:lnSpc>
            </a:pPr>
            <a:r>
              <a:rPr lang="en-US" dirty="0"/>
              <a:t>  </a:t>
            </a:r>
          </a:p>
        </p:txBody>
      </p:sp>
      <p:cxnSp>
        <p:nvCxnSpPr>
          <p:cNvPr id="12" name="Straight Connector 11">
            <a:extLst>
              <a:ext uri="{FF2B5EF4-FFF2-40B4-BE49-F238E27FC236}">
                <a16:creationId xmlns:a16="http://schemas.microsoft.com/office/drawing/2014/main" id="{AF16905E-92F3-BA17-041B-A2D4BCBF5BB2}"/>
              </a:ext>
            </a:extLst>
          </p:cNvPr>
          <p:cNvCxnSpPr>
            <a:cxnSpLocks/>
          </p:cNvCxnSpPr>
          <p:nvPr userDrawn="1"/>
        </p:nvCxnSpPr>
        <p:spPr>
          <a:xfrm>
            <a:off x="6592577" y="0"/>
            <a:ext cx="0" cy="685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478042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with Picture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094553" y="499533"/>
            <a:ext cx="4477512" cy="1328932"/>
          </a:xfrm>
        </p:spPr>
        <p:txBody>
          <a:bodyPr anchor="b">
            <a:normAutofit/>
          </a:bodyPr>
          <a:lstStyle>
            <a:lvl1pPr>
              <a:defRPr sz="3600"/>
            </a:lvl1pPr>
          </a:lstStyle>
          <a:p>
            <a:r>
              <a:rPr lang="en-US"/>
              <a:t>Click to edit Master title style</a:t>
            </a:r>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 y="0"/>
            <a:ext cx="6492240" cy="6858000"/>
          </a:xfrm>
          <a:blipFill>
            <a:blip r:embed="rId2">
              <a:alphaModFix amt="85000"/>
              <a:extLst>
                <a:ext uri="{28A0092B-C50C-407E-A947-70E740481C1C}">
                  <a14:useLocalDpi xmlns:a14="http://schemas.microsoft.com/office/drawing/2010/main" val="0"/>
                </a:ext>
              </a:extLst>
            </a:blip>
            <a:stretch>
              <a:fillRect/>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104889" y="1975104"/>
            <a:ext cx="4477512" cy="42825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7104889" y="6343955"/>
            <a:ext cx="2105099" cy="365125"/>
          </a:xfrm>
          <a:prstGeom prst="rect">
            <a:avLst/>
          </a:prstGeom>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9375067" y="6343955"/>
            <a:ext cx="1772029" cy="365125"/>
          </a:xfrm>
          <a:prstGeom prst="rect">
            <a:avLst/>
          </a:prstGeom>
        </p:spPr>
        <p:txBody>
          <a:bodyPr/>
          <a:lstStyle>
            <a:lvl1pPr>
              <a:defRPr>
                <a:solidFill>
                  <a:schemeClr val="tx1"/>
                </a:solidFill>
                <a:effectLst/>
              </a:defRPr>
            </a:lvl1pPr>
          </a:lstStyle>
          <a:p>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47096" y="6343955"/>
            <a:ext cx="429207" cy="365125"/>
          </a:xfrm>
          <a:prstGeom prst="rect">
            <a:avLst/>
          </a:prstGeom>
        </p:spPr>
        <p:txBody>
          <a:bodyPr/>
          <a:lstStyle/>
          <a:p>
            <a:fld id="{AEAA3239-9EA4-4A65-A281-97F994456D9F}" type="slidenum">
              <a:rPr lang="en-US" smtClean="0"/>
              <a:t>‹#›</a:t>
            </a:fld>
            <a:endParaRPr lang="en-US"/>
          </a:p>
        </p:txBody>
      </p:sp>
      <p:cxnSp>
        <p:nvCxnSpPr>
          <p:cNvPr id="3" name="Straight Connector 2">
            <a:extLst>
              <a:ext uri="{FF2B5EF4-FFF2-40B4-BE49-F238E27FC236}">
                <a16:creationId xmlns:a16="http://schemas.microsoft.com/office/drawing/2014/main" id="{A54EE92A-D40E-A2FF-476E-83554812296F}"/>
              </a:ext>
            </a:extLst>
          </p:cNvPr>
          <p:cNvCxnSpPr>
            <a:cxnSpLocks/>
          </p:cNvCxnSpPr>
          <p:nvPr/>
        </p:nvCxnSpPr>
        <p:spPr>
          <a:xfrm>
            <a:off x="6502874" y="0"/>
            <a:ext cx="0" cy="685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B3D94575-E64C-2C45-ED82-56D9EFD2AB39}"/>
              </a:ext>
            </a:extLst>
          </p:cNvPr>
          <p:cNvCxnSpPr>
            <a:cxnSpLocks/>
          </p:cNvCxnSpPr>
          <p:nvPr userDrawn="1"/>
        </p:nvCxnSpPr>
        <p:spPr>
          <a:xfrm>
            <a:off x="6502874" y="0"/>
            <a:ext cx="0" cy="685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19112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with Picture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9" y="538716"/>
            <a:ext cx="4494189" cy="1288169"/>
          </a:xfrm>
        </p:spPr>
        <p:txBody>
          <a:bodyPr anchor="b">
            <a:normAutofit/>
          </a:bodyPr>
          <a:lstStyle>
            <a:lvl1pPr>
              <a:defRPr sz="36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775" y="1975104"/>
            <a:ext cx="4494063" cy="41569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612776" y="6343955"/>
            <a:ext cx="2098620" cy="365125"/>
          </a:xfrm>
          <a:prstGeom prst="rect">
            <a:avLst/>
          </a:prstGeom>
        </p:spPr>
        <p:txBody>
          <a:bodyPr/>
          <a:lstStyle>
            <a:lvl1pPr>
              <a:defRPr>
                <a:solidFill>
                  <a:schemeClr val="tx1"/>
                </a:solidFill>
                <a:effectLst/>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3213651" y="6343955"/>
            <a:ext cx="1573037"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4796658" y="6343955"/>
            <a:ext cx="429207" cy="365125"/>
          </a:xfrm>
          <a:prstGeom prst="rect">
            <a:avLst/>
          </a:prstGeom>
        </p:spPr>
        <p:txBody>
          <a:bodyPr/>
          <a:lstStyle>
            <a:lvl1pPr>
              <a:defRPr>
                <a:solidFill>
                  <a:schemeClr val="tx1"/>
                </a:solidFill>
                <a:effectLst/>
              </a:defRPr>
            </a:lvl1pPr>
          </a:lstStyle>
          <a:p>
            <a:fld id="{AEAA3239-9EA4-4A65-A281-97F994456D9F}" type="slidenum">
              <a:rPr lang="en-US" smtClean="0"/>
              <a:t>‹#›</a:t>
            </a:fld>
            <a:endParaRPr lang="en-US"/>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5658928" y="0"/>
            <a:ext cx="6533072" cy="6858000"/>
          </a:xfrm>
          <a:blipFill>
            <a:blip r:embed="rId2">
              <a:alphaModFix amt="85000"/>
              <a:extLst>
                <a:ext uri="{28A0092B-C50C-407E-A947-70E740481C1C}">
                  <a14:useLocalDpi xmlns:a14="http://schemas.microsoft.com/office/drawing/2010/main" val="0"/>
                </a:ext>
              </a:extLst>
            </a:blip>
            <a:stretch>
              <a:fillRect/>
            </a:stretch>
          </a:blipFill>
        </p:spPr>
        <p:txBody>
          <a:bodyPr/>
          <a:lstStyle>
            <a:lvl1pPr marL="0" indent="0">
              <a:buNone/>
              <a:defRPr/>
            </a:lvl1pPr>
          </a:lstStyle>
          <a:p>
            <a:r>
              <a:rPr lang="en-US" dirty="0"/>
              <a:t> </a:t>
            </a:r>
          </a:p>
        </p:txBody>
      </p:sp>
      <p:cxnSp>
        <p:nvCxnSpPr>
          <p:cNvPr id="3" name="Straight Connector 2">
            <a:extLst>
              <a:ext uri="{FF2B5EF4-FFF2-40B4-BE49-F238E27FC236}">
                <a16:creationId xmlns:a16="http://schemas.microsoft.com/office/drawing/2014/main" id="{1FAD69B9-5A14-83A8-41F7-86017A14E034}"/>
              </a:ext>
            </a:extLst>
          </p:cNvPr>
          <p:cNvCxnSpPr>
            <a:cxnSpLocks/>
          </p:cNvCxnSpPr>
          <p:nvPr/>
        </p:nvCxnSpPr>
        <p:spPr>
          <a:xfrm>
            <a:off x="5648295" y="0"/>
            <a:ext cx="0" cy="685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3C24A26F-E6FC-DE28-35E6-D03BF996DC47}"/>
              </a:ext>
            </a:extLst>
          </p:cNvPr>
          <p:cNvCxnSpPr>
            <a:cxnSpLocks/>
          </p:cNvCxnSpPr>
          <p:nvPr userDrawn="1"/>
        </p:nvCxnSpPr>
        <p:spPr>
          <a:xfrm>
            <a:off x="5648295" y="0"/>
            <a:ext cx="0" cy="685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35434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with Picture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212663" y="500039"/>
            <a:ext cx="3363514" cy="1667226"/>
          </a:xfrm>
        </p:spPr>
        <p:txBody>
          <a:bodyPr anchor="b">
            <a:normAutofit/>
          </a:bodyPr>
          <a:lstStyle>
            <a:lvl1pPr>
              <a:defRPr sz="3600"/>
            </a:lvl1pPr>
          </a:lstStyle>
          <a:p>
            <a:r>
              <a:rPr lang="en-US"/>
              <a:t>Click to edit Master title style</a:t>
            </a:r>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0"/>
            <a:ext cx="7584144" cy="6858000"/>
          </a:xfrm>
          <a:blipFill>
            <a:blip r:embed="rId2">
              <a:alphaModFix amt="85000"/>
              <a:extLst>
                <a:ext uri="{28A0092B-C50C-407E-A947-70E740481C1C}">
                  <a14:useLocalDpi xmlns:a14="http://schemas.microsoft.com/office/drawing/2010/main" val="0"/>
                </a:ext>
              </a:extLst>
            </a:blip>
            <a:stretch>
              <a:fillRect/>
            </a:stretch>
          </a:blipFill>
        </p:spPr>
        <p:txBody>
          <a:bodyPr/>
          <a:lstStyle>
            <a:lvl1pPr marL="0" indent="0">
              <a:buNone/>
              <a:defRPr lang="en-US" dirty="0"/>
            </a:lvl1pPr>
          </a:lstStyle>
          <a:p>
            <a:r>
              <a:rPr lang="en-US" dirty="0"/>
              <a:t> </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8212790" y="2315569"/>
            <a:ext cx="3363513" cy="38546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a:extLst>
              <a:ext uri="{FF2B5EF4-FFF2-40B4-BE49-F238E27FC236}">
                <a16:creationId xmlns:a16="http://schemas.microsoft.com/office/drawing/2014/main" id="{B09198F5-FF38-389C-E060-120AC6301809}"/>
              </a:ext>
            </a:extLst>
          </p:cNvPr>
          <p:cNvSpPr>
            <a:spLocks noGrp="1"/>
          </p:cNvSpPr>
          <p:nvPr>
            <p:ph type="ftr" sz="quarter" idx="16"/>
          </p:nvPr>
        </p:nvSpPr>
        <p:spPr>
          <a:xfrm>
            <a:off x="8212663" y="6343955"/>
            <a:ext cx="2012061" cy="365125"/>
          </a:xfrm>
          <a:prstGeom prst="rect">
            <a:avLst/>
          </a:prstGeom>
        </p:spPr>
        <p:txBody>
          <a:bodyPr/>
          <a:lstStyle/>
          <a:p>
            <a:endParaRPr lang="en-US" dirty="0"/>
          </a:p>
        </p:txBody>
      </p:sp>
      <p:sp>
        <p:nvSpPr>
          <p:cNvPr id="4" name="Date Placeholder 3">
            <a:extLst>
              <a:ext uri="{FF2B5EF4-FFF2-40B4-BE49-F238E27FC236}">
                <a16:creationId xmlns:a16="http://schemas.microsoft.com/office/drawing/2014/main" id="{15305F20-8340-4F06-2EA5-4D05FFED4587}"/>
              </a:ext>
            </a:extLst>
          </p:cNvPr>
          <p:cNvSpPr>
            <a:spLocks noGrp="1"/>
          </p:cNvSpPr>
          <p:nvPr>
            <p:ph type="dt" sz="half" idx="15"/>
          </p:nvPr>
        </p:nvSpPr>
        <p:spPr>
          <a:xfrm>
            <a:off x="10224724" y="6343955"/>
            <a:ext cx="922372" cy="365125"/>
          </a:xfrm>
          <a:prstGeom prst="rect">
            <a:avLst/>
          </a:prstGeom>
        </p:spPr>
        <p:txBody>
          <a:bodyPr/>
          <a:lstStyle/>
          <a:p>
            <a:endParaRPr lang="en-US" dirty="0"/>
          </a:p>
        </p:txBody>
      </p:sp>
      <p:sp>
        <p:nvSpPr>
          <p:cNvPr id="10" name="Slide Number Placeholder 9">
            <a:extLst>
              <a:ext uri="{FF2B5EF4-FFF2-40B4-BE49-F238E27FC236}">
                <a16:creationId xmlns:a16="http://schemas.microsoft.com/office/drawing/2014/main" id="{4963CA08-6B63-DC1E-8CB3-C323C9040122}"/>
              </a:ext>
            </a:extLst>
          </p:cNvPr>
          <p:cNvSpPr>
            <a:spLocks noGrp="1"/>
          </p:cNvSpPr>
          <p:nvPr>
            <p:ph type="sldNum" sz="quarter" idx="17"/>
          </p:nvPr>
        </p:nvSpPr>
        <p:spPr>
          <a:xfrm>
            <a:off x="11147096" y="6343955"/>
            <a:ext cx="429207" cy="365125"/>
          </a:xfrm>
          <a:prstGeom prst="rect">
            <a:avLst/>
          </a:prstGeom>
        </p:spPr>
        <p:txBody>
          <a:bodyPr/>
          <a:lstStyle/>
          <a:p>
            <a:fld id="{AEAA3239-9EA4-4A65-A281-97F994456D9F}" type="slidenum">
              <a:rPr lang="en-US" smtClean="0"/>
              <a:t>‹#›</a:t>
            </a:fld>
            <a:endParaRPr lang="en-US"/>
          </a:p>
        </p:txBody>
      </p:sp>
      <p:cxnSp>
        <p:nvCxnSpPr>
          <p:cNvPr id="3" name="Straight Connector 2">
            <a:extLst>
              <a:ext uri="{FF2B5EF4-FFF2-40B4-BE49-F238E27FC236}">
                <a16:creationId xmlns:a16="http://schemas.microsoft.com/office/drawing/2014/main" id="{3B3C7E6A-ACFC-5D7E-62EC-7EDD357DED5D}"/>
              </a:ext>
            </a:extLst>
          </p:cNvPr>
          <p:cNvCxnSpPr>
            <a:cxnSpLocks/>
          </p:cNvCxnSpPr>
          <p:nvPr/>
        </p:nvCxnSpPr>
        <p:spPr>
          <a:xfrm>
            <a:off x="7600186" y="0"/>
            <a:ext cx="0" cy="685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1384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t with Picture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5697" y="500039"/>
            <a:ext cx="3363514" cy="1667226"/>
          </a:xfrm>
        </p:spPr>
        <p:txBody>
          <a:bodyPr anchor="b">
            <a:normAutofit/>
          </a:bodyPr>
          <a:lstStyle>
            <a:lvl1pPr>
              <a:defRPr sz="36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5824" y="2315569"/>
            <a:ext cx="3363513" cy="3814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a:extLst>
              <a:ext uri="{FF2B5EF4-FFF2-40B4-BE49-F238E27FC236}">
                <a16:creationId xmlns:a16="http://schemas.microsoft.com/office/drawing/2014/main" id="{B09198F5-FF38-389C-E060-120AC6301809}"/>
              </a:ext>
            </a:extLst>
          </p:cNvPr>
          <p:cNvSpPr>
            <a:spLocks noGrp="1"/>
          </p:cNvSpPr>
          <p:nvPr>
            <p:ph type="ftr" sz="quarter" idx="16"/>
          </p:nvPr>
        </p:nvSpPr>
        <p:spPr>
          <a:xfrm>
            <a:off x="615697" y="6343955"/>
            <a:ext cx="1637337" cy="365125"/>
          </a:xfrm>
          <a:prstGeom prst="rect">
            <a:avLst/>
          </a:prstGeom>
        </p:spPr>
        <p:txBody>
          <a:bodyPr/>
          <a:lstStyle/>
          <a:p>
            <a:endParaRPr lang="en-US" dirty="0"/>
          </a:p>
        </p:txBody>
      </p:sp>
      <p:sp>
        <p:nvSpPr>
          <p:cNvPr id="4" name="Date Placeholder 3">
            <a:extLst>
              <a:ext uri="{FF2B5EF4-FFF2-40B4-BE49-F238E27FC236}">
                <a16:creationId xmlns:a16="http://schemas.microsoft.com/office/drawing/2014/main" id="{15305F20-8340-4F06-2EA5-4D05FFED4587}"/>
              </a:ext>
            </a:extLst>
          </p:cNvPr>
          <p:cNvSpPr>
            <a:spLocks noGrp="1"/>
          </p:cNvSpPr>
          <p:nvPr>
            <p:ph type="dt" sz="half" idx="15"/>
          </p:nvPr>
        </p:nvSpPr>
        <p:spPr>
          <a:xfrm>
            <a:off x="2703447" y="6343955"/>
            <a:ext cx="949766" cy="365125"/>
          </a:xfrm>
          <a:prstGeom prst="rect">
            <a:avLst/>
          </a:prstGeom>
        </p:spPr>
        <p:txBody>
          <a:bodyPr/>
          <a:lstStyle/>
          <a:p>
            <a:endParaRPr lang="en-US" dirty="0"/>
          </a:p>
        </p:txBody>
      </p:sp>
      <p:sp>
        <p:nvSpPr>
          <p:cNvPr id="10" name="Slide Number Placeholder 9">
            <a:extLst>
              <a:ext uri="{FF2B5EF4-FFF2-40B4-BE49-F238E27FC236}">
                <a16:creationId xmlns:a16="http://schemas.microsoft.com/office/drawing/2014/main" id="{4963CA08-6B63-DC1E-8CB3-C323C9040122}"/>
              </a:ext>
            </a:extLst>
          </p:cNvPr>
          <p:cNvSpPr>
            <a:spLocks noGrp="1"/>
          </p:cNvSpPr>
          <p:nvPr>
            <p:ph type="sldNum" sz="quarter" idx="17"/>
          </p:nvPr>
        </p:nvSpPr>
        <p:spPr>
          <a:xfrm>
            <a:off x="3653213" y="6343955"/>
            <a:ext cx="429207" cy="365125"/>
          </a:xfrm>
          <a:prstGeom prst="rect">
            <a:avLst/>
          </a:prstGeom>
        </p:spPr>
        <p:txBody>
          <a:bodyPr/>
          <a:lstStyle/>
          <a:p>
            <a:fld id="{AEAA3239-9EA4-4A65-A281-97F994456D9F}" type="slidenum">
              <a:rPr lang="en-US" smtClean="0"/>
              <a:t>‹#›</a:t>
            </a:fld>
            <a:endParaRPr lang="en-US"/>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4607856" y="0"/>
            <a:ext cx="7584144" cy="6858000"/>
          </a:xfrm>
          <a:blipFill>
            <a:blip r:embed="rId2">
              <a:alphaModFix amt="85000"/>
              <a:extLst>
                <a:ext uri="{28A0092B-C50C-407E-A947-70E740481C1C}">
                  <a14:useLocalDpi xmlns:a14="http://schemas.microsoft.com/office/drawing/2010/main" val="0"/>
                </a:ext>
              </a:extLst>
            </a:blip>
            <a:stretch>
              <a:fillRect/>
            </a:stretch>
          </a:blipFill>
        </p:spPr>
        <p:txBody>
          <a:bodyPr/>
          <a:lstStyle>
            <a:lvl1pPr marL="0" indent="0">
              <a:buNone/>
              <a:defRPr/>
            </a:lvl1pPr>
          </a:lstStyle>
          <a:p>
            <a:r>
              <a:rPr lang="en-US" dirty="0"/>
              <a:t> </a:t>
            </a:r>
          </a:p>
        </p:txBody>
      </p:sp>
      <p:cxnSp>
        <p:nvCxnSpPr>
          <p:cNvPr id="3" name="Straight Connector 2">
            <a:extLst>
              <a:ext uri="{FF2B5EF4-FFF2-40B4-BE49-F238E27FC236}">
                <a16:creationId xmlns:a16="http://schemas.microsoft.com/office/drawing/2014/main" id="{F2A89F80-5D6A-4ABF-AB9F-E9B855484CF2}"/>
              </a:ext>
            </a:extLst>
          </p:cNvPr>
          <p:cNvCxnSpPr>
            <a:cxnSpLocks/>
          </p:cNvCxnSpPr>
          <p:nvPr/>
        </p:nvCxnSpPr>
        <p:spPr>
          <a:xfrm>
            <a:off x="4597223" y="0"/>
            <a:ext cx="0" cy="685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44265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with Picture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888061" y="990511"/>
            <a:ext cx="2699254" cy="1858941"/>
          </a:xfrm>
        </p:spPr>
        <p:txBody>
          <a:bodyPr anchor="b"/>
          <a:lstStyle/>
          <a:p>
            <a:r>
              <a:rPr lang="en-US"/>
              <a:t>Click to edit Master title style</a:t>
            </a:r>
            <a:endParaRPr lang="en-US" dirty="0"/>
          </a:p>
        </p:txBody>
      </p:sp>
      <p:sp>
        <p:nvSpPr>
          <p:cNvPr id="10" name="Picture Placeholder 9">
            <a:extLst>
              <a:ext uri="{FF2B5EF4-FFF2-40B4-BE49-F238E27FC236}">
                <a16:creationId xmlns:a16="http://schemas.microsoft.com/office/drawing/2014/main" id="{3CA946DA-5AE8-39E2-3ADD-B8F06308C1C6}"/>
              </a:ext>
            </a:extLst>
          </p:cNvPr>
          <p:cNvSpPr>
            <a:spLocks noGrp="1"/>
          </p:cNvSpPr>
          <p:nvPr>
            <p:ph type="pic" sz="quarter" idx="13" hasCustomPrompt="1"/>
          </p:nvPr>
        </p:nvSpPr>
        <p:spPr>
          <a:xfrm>
            <a:off x="0" y="0"/>
            <a:ext cx="8326323" cy="6858000"/>
          </a:xfrm>
          <a:custGeom>
            <a:avLst/>
            <a:gdLst>
              <a:gd name="connsiteX0" fmla="*/ 0 w 8326323"/>
              <a:gd name="connsiteY0" fmla="*/ 0 h 6858000"/>
              <a:gd name="connsiteX1" fmla="*/ 8326323 w 8326323"/>
              <a:gd name="connsiteY1" fmla="*/ 0 h 6858000"/>
              <a:gd name="connsiteX2" fmla="*/ 8326323 w 8326323"/>
              <a:gd name="connsiteY2" fmla="*/ 6858000 h 6858000"/>
              <a:gd name="connsiteX3" fmla="*/ 0 w 832632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6323" h="6858000">
                <a:moveTo>
                  <a:pt x="0" y="0"/>
                </a:moveTo>
                <a:lnTo>
                  <a:pt x="8326323" y="0"/>
                </a:lnTo>
                <a:lnTo>
                  <a:pt x="8326323" y="6858000"/>
                </a:lnTo>
                <a:lnTo>
                  <a:pt x="0" y="6858000"/>
                </a:lnTo>
                <a:close/>
              </a:path>
            </a:pathLst>
          </a:custGeom>
          <a:blipFill>
            <a:blip r:embed="rId2">
              <a:alphaModFix amt="85000"/>
              <a:extLst>
                <a:ext uri="{28A0092B-C50C-407E-A947-70E740481C1C}">
                  <a14:useLocalDpi xmlns:a14="http://schemas.microsoft.com/office/drawing/2010/main" val="0"/>
                </a:ext>
              </a:extLst>
            </a:blip>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889055" y="3011335"/>
            <a:ext cx="2693346" cy="2656250"/>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8888061" y="6343955"/>
            <a:ext cx="1404460" cy="365125"/>
          </a:xfrm>
          <a:prstGeom prst="rect">
            <a:avLst/>
          </a:prstGeom>
        </p:spPr>
        <p:txBody>
          <a:body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0292522" y="6343955"/>
            <a:ext cx="854573" cy="365125"/>
          </a:xfrm>
          <a:prstGeom prst="rect">
            <a:avLst/>
          </a:prstGeom>
        </p:spPr>
        <p:txBody>
          <a:bodyPr/>
          <a:lstStyle>
            <a:lvl1pPr>
              <a:defRPr>
                <a:solidFill>
                  <a:schemeClr val="tx1"/>
                </a:solidFill>
                <a:effectLst/>
              </a:defRPr>
            </a:lvl1pPr>
          </a:lstStyle>
          <a:p>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47096" y="6343955"/>
            <a:ext cx="429207" cy="365125"/>
          </a:xfrm>
          <a:prstGeom prst="rect">
            <a:avLst/>
          </a:prstGeom>
        </p:spPr>
        <p:txBody>
          <a:bodyPr/>
          <a:lstStyle/>
          <a:p>
            <a:fld id="{AEAA3239-9EA4-4A65-A281-97F994456D9F}" type="slidenum">
              <a:rPr lang="en-US" smtClean="0"/>
              <a:t>‹#›</a:t>
            </a:fld>
            <a:endParaRPr lang="en-US"/>
          </a:p>
        </p:txBody>
      </p:sp>
      <p:cxnSp>
        <p:nvCxnSpPr>
          <p:cNvPr id="3" name="Straight Connector 2">
            <a:extLst>
              <a:ext uri="{FF2B5EF4-FFF2-40B4-BE49-F238E27FC236}">
                <a16:creationId xmlns:a16="http://schemas.microsoft.com/office/drawing/2014/main" id="{EC6861E3-1150-D516-3BEE-655B15B4B936}"/>
              </a:ext>
            </a:extLst>
          </p:cNvPr>
          <p:cNvCxnSpPr>
            <a:cxnSpLocks/>
          </p:cNvCxnSpPr>
          <p:nvPr/>
        </p:nvCxnSpPr>
        <p:spPr>
          <a:xfrm>
            <a:off x="8340807" y="0"/>
            <a:ext cx="0" cy="685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62010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with Picture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5697" y="990511"/>
            <a:ext cx="2699254" cy="1858941"/>
          </a:xfrm>
        </p:spPr>
        <p:txBody>
          <a:bodyPr anchor="b"/>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616691" y="3011335"/>
            <a:ext cx="2693346" cy="2656250"/>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615697" y="6343955"/>
            <a:ext cx="1404460" cy="365125"/>
          </a:xfrm>
          <a:prstGeom prst="rect">
            <a:avLst/>
          </a:prstGeom>
        </p:spPr>
        <p:txBody>
          <a:body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606165" y="6343955"/>
            <a:ext cx="1597578" cy="365125"/>
          </a:xfrm>
          <a:prstGeom prst="rect">
            <a:avLst/>
          </a:prstGeom>
        </p:spPr>
        <p:txBody>
          <a:bodyPr/>
          <a:lstStyle>
            <a:lvl1pPr>
              <a:defRPr>
                <a:solidFill>
                  <a:schemeClr val="tx1"/>
                </a:solidFill>
                <a:effectLst/>
              </a:defRPr>
            </a:lvl1pPr>
          </a:lstStyle>
          <a:p>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3203743" y="6343955"/>
            <a:ext cx="429207" cy="365125"/>
          </a:xfrm>
          <a:prstGeom prst="rect">
            <a:avLst/>
          </a:prstGeom>
        </p:spPr>
        <p:txBody>
          <a:bodyPr/>
          <a:lstStyle/>
          <a:p>
            <a:fld id="{AEAA3239-9EA4-4A65-A281-97F994456D9F}" type="slidenum">
              <a:rPr lang="en-US" smtClean="0"/>
              <a:t>‹#›</a:t>
            </a:fld>
            <a:endParaRPr lang="en-US"/>
          </a:p>
        </p:txBody>
      </p:sp>
      <p:sp>
        <p:nvSpPr>
          <p:cNvPr id="10" name="Picture Placeholder 9">
            <a:extLst>
              <a:ext uri="{FF2B5EF4-FFF2-40B4-BE49-F238E27FC236}">
                <a16:creationId xmlns:a16="http://schemas.microsoft.com/office/drawing/2014/main" id="{3CA946DA-5AE8-39E2-3ADD-B8F06308C1C6}"/>
              </a:ext>
            </a:extLst>
          </p:cNvPr>
          <p:cNvSpPr>
            <a:spLocks noGrp="1"/>
          </p:cNvSpPr>
          <p:nvPr>
            <p:ph type="pic" sz="quarter" idx="13" hasCustomPrompt="1"/>
          </p:nvPr>
        </p:nvSpPr>
        <p:spPr>
          <a:xfrm>
            <a:off x="3865677" y="0"/>
            <a:ext cx="8326323" cy="6858000"/>
          </a:xfrm>
          <a:custGeom>
            <a:avLst/>
            <a:gdLst>
              <a:gd name="connsiteX0" fmla="*/ 0 w 8326323"/>
              <a:gd name="connsiteY0" fmla="*/ 0 h 6858000"/>
              <a:gd name="connsiteX1" fmla="*/ 8326323 w 8326323"/>
              <a:gd name="connsiteY1" fmla="*/ 0 h 6858000"/>
              <a:gd name="connsiteX2" fmla="*/ 8326323 w 8326323"/>
              <a:gd name="connsiteY2" fmla="*/ 6858000 h 6858000"/>
              <a:gd name="connsiteX3" fmla="*/ 0 w 832632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6323" h="6858000">
                <a:moveTo>
                  <a:pt x="0" y="0"/>
                </a:moveTo>
                <a:lnTo>
                  <a:pt x="8326323" y="0"/>
                </a:lnTo>
                <a:lnTo>
                  <a:pt x="8326323" y="6858000"/>
                </a:lnTo>
                <a:lnTo>
                  <a:pt x="0" y="6858000"/>
                </a:lnTo>
                <a:close/>
              </a:path>
            </a:pathLst>
          </a:custGeom>
          <a:blipFill>
            <a:blip r:embed="rId2">
              <a:alphaModFix amt="85000"/>
              <a:extLst>
                <a:ext uri="{28A0092B-C50C-407E-A947-70E740481C1C}">
                  <a14:useLocalDpi xmlns:a14="http://schemas.microsoft.com/office/drawing/2010/main" val="0"/>
                </a:ext>
              </a:extLst>
            </a:blip>
            <a:stretch>
              <a:fillRect/>
            </a:stretch>
          </a:blipFill>
        </p:spPr>
        <p:txBody>
          <a:bodyPr wrap="square">
            <a:noAutofit/>
          </a:bodyPr>
          <a:lstStyle>
            <a:lvl1pPr marL="0" indent="0">
              <a:buNone/>
              <a:defRPr lang="en-US" dirty="0"/>
            </a:lvl1pPr>
          </a:lstStyle>
          <a:p>
            <a:r>
              <a:rPr lang="en-US" dirty="0"/>
              <a:t> </a:t>
            </a:r>
          </a:p>
        </p:txBody>
      </p:sp>
      <p:cxnSp>
        <p:nvCxnSpPr>
          <p:cNvPr id="3" name="Straight Connector 2">
            <a:extLst>
              <a:ext uri="{FF2B5EF4-FFF2-40B4-BE49-F238E27FC236}">
                <a16:creationId xmlns:a16="http://schemas.microsoft.com/office/drawing/2014/main" id="{94B94044-CD6D-BA64-4DAF-CF4588CD625D}"/>
              </a:ext>
            </a:extLst>
          </p:cNvPr>
          <p:cNvCxnSpPr>
            <a:cxnSpLocks/>
          </p:cNvCxnSpPr>
          <p:nvPr/>
        </p:nvCxnSpPr>
        <p:spPr>
          <a:xfrm>
            <a:off x="3855044" y="0"/>
            <a:ext cx="0" cy="685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71462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with Picture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4457610"/>
            <a:ext cx="4019522" cy="1617925"/>
          </a:xfrm>
        </p:spPr>
        <p:txBody>
          <a:bodyPr anchor="t">
            <a:normAutofit/>
          </a:bodyPr>
          <a:lstStyle>
            <a:lvl1pPr>
              <a:defRPr sz="3600"/>
            </a:lvl1pPr>
          </a:lstStyle>
          <a:p>
            <a:r>
              <a:rPr lang="en-US"/>
              <a:t>Click to edit Master title style</a:t>
            </a:r>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 y="0"/>
            <a:ext cx="12192000" cy="4142231"/>
          </a:xfrm>
          <a:blipFill>
            <a:blip r:embed="rId2">
              <a:alphaModFix amt="85000"/>
              <a:extLst>
                <a:ext uri="{28A0092B-C50C-407E-A947-70E740481C1C}">
                  <a14:useLocalDpi xmlns:a14="http://schemas.microsoft.com/office/drawing/2010/main" val="0"/>
                </a:ext>
              </a:extLst>
            </a:blip>
            <a:stretch>
              <a:fillRect/>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5156010" y="4457611"/>
            <a:ext cx="6426391" cy="1617924"/>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3" name="Straight Connector 2">
            <a:extLst>
              <a:ext uri="{FF2B5EF4-FFF2-40B4-BE49-F238E27FC236}">
                <a16:creationId xmlns:a16="http://schemas.microsoft.com/office/drawing/2014/main" id="{9620E07E-3D6A-C86E-678B-DE98A157F07A}"/>
              </a:ext>
            </a:extLst>
          </p:cNvPr>
          <p:cNvCxnSpPr>
            <a:cxnSpLocks/>
          </p:cNvCxnSpPr>
          <p:nvPr/>
        </p:nvCxnSpPr>
        <p:spPr>
          <a:xfrm>
            <a:off x="0" y="4142231"/>
            <a:ext cx="1219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08AF9810-922B-05C3-1FAC-78185AB607C8}"/>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4" name="Date Placeholder 3">
            <a:extLst>
              <a:ext uri="{FF2B5EF4-FFF2-40B4-BE49-F238E27FC236}">
                <a16:creationId xmlns:a16="http://schemas.microsoft.com/office/drawing/2014/main" id="{323AD7B9-A665-0D5C-1732-A369FD093C99}"/>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10" name="Slide Number Placeholder 5">
            <a:extLst>
              <a:ext uri="{FF2B5EF4-FFF2-40B4-BE49-F238E27FC236}">
                <a16:creationId xmlns:a16="http://schemas.microsoft.com/office/drawing/2014/main" id="{087B8D0A-511A-808A-9972-2B279CED552D}"/>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3892562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with Picture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6" y="3880757"/>
            <a:ext cx="3044954" cy="2245126"/>
          </a:xfrm>
        </p:spPr>
        <p:txBody>
          <a:bodyPr anchor="t">
            <a:normAutofit/>
          </a:bodyPr>
          <a:lstStyle>
            <a:lvl1pPr>
              <a:defRPr sz="3600"/>
            </a:lvl1pPr>
          </a:lstStyle>
          <a:p>
            <a:r>
              <a:rPr lang="en-US"/>
              <a:t>Click to edit Master title style</a:t>
            </a:r>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 y="0"/>
            <a:ext cx="12192000" cy="3443331"/>
          </a:xfrm>
          <a:blipFill>
            <a:blip r:embed="rId2">
              <a:alphaModFix amt="85000"/>
              <a:extLst>
                <a:ext uri="{28A0092B-C50C-407E-A947-70E740481C1C}">
                  <a14:useLocalDpi xmlns:a14="http://schemas.microsoft.com/office/drawing/2010/main" val="0"/>
                </a:ext>
              </a:extLst>
            </a:blip>
            <a:stretch>
              <a:fillRect/>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122370" y="3880757"/>
            <a:ext cx="7460029" cy="2443843"/>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3" name="Straight Connector 2">
            <a:extLst>
              <a:ext uri="{FF2B5EF4-FFF2-40B4-BE49-F238E27FC236}">
                <a16:creationId xmlns:a16="http://schemas.microsoft.com/office/drawing/2014/main" id="{B58B5EBB-F005-1B2B-24BF-B4DBB49FF96A}"/>
              </a:ext>
            </a:extLst>
          </p:cNvPr>
          <p:cNvCxnSpPr>
            <a:cxnSpLocks/>
          </p:cNvCxnSpPr>
          <p:nvPr/>
        </p:nvCxnSpPr>
        <p:spPr>
          <a:xfrm>
            <a:off x="0" y="3453964"/>
            <a:ext cx="1219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4EE91E5E-1D54-4277-467D-BF89B7943D9A}"/>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4" name="Date Placeholder 3">
            <a:extLst>
              <a:ext uri="{FF2B5EF4-FFF2-40B4-BE49-F238E27FC236}">
                <a16:creationId xmlns:a16="http://schemas.microsoft.com/office/drawing/2014/main" id="{5C57E62A-1224-89D2-C4D8-65D8B0271FF5}"/>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10" name="Slide Number Placeholder 5">
            <a:extLst>
              <a:ext uri="{FF2B5EF4-FFF2-40B4-BE49-F238E27FC236}">
                <a16:creationId xmlns:a16="http://schemas.microsoft.com/office/drawing/2014/main" id="{BB0821DC-7B6A-0BDA-7ED9-271E04FA2C89}"/>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17279141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with Picture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09600" y="707477"/>
            <a:ext cx="3021873" cy="1773540"/>
          </a:xfrm>
        </p:spPr>
        <p:txBody>
          <a:bodyPr anchor="t">
            <a:normAutofit/>
          </a:bodyPr>
          <a:lstStyle>
            <a:lvl1pPr>
              <a:defRPr sz="36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122370" y="707476"/>
            <a:ext cx="7460029" cy="2330455"/>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609600" y="3135210"/>
            <a:ext cx="2791027" cy="365125"/>
          </a:xfrm>
          <a:prstGeom prst="rect">
            <a:avLst/>
          </a:prstGeom>
        </p:spPr>
        <p:txBody>
          <a:body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9565894" y="3135210"/>
            <a:ext cx="1559379"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45151" y="3135210"/>
            <a:ext cx="429207" cy="365125"/>
          </a:xfrm>
          <a:prstGeom prst="rect">
            <a:avLst/>
          </a:prstGeom>
        </p:spPr>
        <p:txBody>
          <a:bodyPr/>
          <a:lstStyle/>
          <a:p>
            <a:fld id="{AEAA3239-9EA4-4A65-A281-97F994456D9F}" type="slidenum">
              <a:rPr lang="en-US" smtClean="0"/>
              <a:t>‹#›</a:t>
            </a:fld>
            <a:endParaRPr lang="en-US"/>
          </a:p>
        </p:txBody>
      </p:sp>
      <p:sp>
        <p:nvSpPr>
          <p:cNvPr id="4" name="Picture Placeholder 3">
            <a:extLst>
              <a:ext uri="{FF2B5EF4-FFF2-40B4-BE49-F238E27FC236}">
                <a16:creationId xmlns:a16="http://schemas.microsoft.com/office/drawing/2014/main" id="{EDB92F6E-55FC-C88B-734D-26D3B9923E69}"/>
              </a:ext>
            </a:extLst>
          </p:cNvPr>
          <p:cNvSpPr>
            <a:spLocks noGrp="1"/>
          </p:cNvSpPr>
          <p:nvPr>
            <p:ph type="pic" sz="quarter" idx="13" hasCustomPrompt="1"/>
          </p:nvPr>
        </p:nvSpPr>
        <p:spPr>
          <a:xfrm>
            <a:off x="-1" y="3636524"/>
            <a:ext cx="12192000" cy="3221477"/>
          </a:xfrm>
          <a:custGeom>
            <a:avLst/>
            <a:gdLst>
              <a:gd name="connsiteX0" fmla="*/ 0 w 12192000"/>
              <a:gd name="connsiteY0" fmla="*/ 0 h 3221477"/>
              <a:gd name="connsiteX1" fmla="*/ 12192000 w 12192000"/>
              <a:gd name="connsiteY1" fmla="*/ 0 h 3221477"/>
              <a:gd name="connsiteX2" fmla="*/ 12192000 w 12192000"/>
              <a:gd name="connsiteY2" fmla="*/ 3221477 h 3221477"/>
              <a:gd name="connsiteX3" fmla="*/ 0 w 12192000"/>
              <a:gd name="connsiteY3" fmla="*/ 3221477 h 3221477"/>
            </a:gdLst>
            <a:ahLst/>
            <a:cxnLst>
              <a:cxn ang="0">
                <a:pos x="connsiteX0" y="connsiteY0"/>
              </a:cxn>
              <a:cxn ang="0">
                <a:pos x="connsiteX1" y="connsiteY1"/>
              </a:cxn>
              <a:cxn ang="0">
                <a:pos x="connsiteX2" y="connsiteY2"/>
              </a:cxn>
              <a:cxn ang="0">
                <a:pos x="connsiteX3" y="connsiteY3"/>
              </a:cxn>
            </a:cxnLst>
            <a:rect l="l" t="t" r="r" b="b"/>
            <a:pathLst>
              <a:path w="12192000" h="3221477">
                <a:moveTo>
                  <a:pt x="0" y="0"/>
                </a:moveTo>
                <a:lnTo>
                  <a:pt x="12192000" y="0"/>
                </a:lnTo>
                <a:lnTo>
                  <a:pt x="12192000" y="3221477"/>
                </a:lnTo>
                <a:lnTo>
                  <a:pt x="0" y="3221477"/>
                </a:lnTo>
                <a:close/>
              </a:path>
            </a:pathLst>
          </a:custGeom>
          <a:blipFill>
            <a:blip r:embed="rId2">
              <a:alphaModFix amt="85000"/>
              <a:extLst>
                <a:ext uri="{28A0092B-C50C-407E-A947-70E740481C1C}">
                  <a14:useLocalDpi xmlns:a14="http://schemas.microsoft.com/office/drawing/2010/main" val="0"/>
                </a:ext>
              </a:extLst>
            </a:blip>
            <a:stretch>
              <a:fillRect/>
            </a:stretch>
          </a:blipFill>
        </p:spPr>
        <p:txBody>
          <a:bodyPr wrap="square">
            <a:noAutofit/>
          </a:bodyPr>
          <a:lstStyle>
            <a:lvl1pPr marL="0" indent="0">
              <a:buNone/>
              <a:defRPr/>
            </a:lvl1pPr>
          </a:lstStyle>
          <a:p>
            <a:r>
              <a:rPr lang="en-US" dirty="0"/>
              <a:t> </a:t>
            </a:r>
          </a:p>
        </p:txBody>
      </p:sp>
      <p:cxnSp>
        <p:nvCxnSpPr>
          <p:cNvPr id="3" name="Straight Connector 2">
            <a:extLst>
              <a:ext uri="{FF2B5EF4-FFF2-40B4-BE49-F238E27FC236}">
                <a16:creationId xmlns:a16="http://schemas.microsoft.com/office/drawing/2014/main" id="{EB6FCCB7-3844-DE9F-A18B-F5FFF900264C}"/>
              </a:ext>
            </a:extLst>
          </p:cNvPr>
          <p:cNvCxnSpPr>
            <a:cxnSpLocks/>
          </p:cNvCxnSpPr>
          <p:nvPr/>
        </p:nvCxnSpPr>
        <p:spPr>
          <a:xfrm>
            <a:off x="-1" y="3625891"/>
            <a:ext cx="1219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29701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with Picture 14">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559341"/>
            <a:ext cx="10969753" cy="932688"/>
          </a:xfrm>
        </p:spPr>
        <p:txBody>
          <a:bodyPr anchor="b"/>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648" y="1838424"/>
            <a:ext cx="4485564" cy="44881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612647" y="6343955"/>
            <a:ext cx="2055525" cy="365125"/>
          </a:xfrm>
          <a:prstGeom prst="rect">
            <a:avLst/>
          </a:prstGeom>
        </p:spPr>
        <p:txBody>
          <a:bodyPr/>
          <a:lstStyle/>
          <a:p>
            <a:endParaRPr lang="en-US" dirty="0"/>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a:xfrm>
            <a:off x="3232969" y="6343955"/>
            <a:ext cx="1449697" cy="365125"/>
          </a:xfrm>
          <a:prstGeom prst="rect">
            <a:avLst/>
          </a:prstGeom>
        </p:spPr>
        <p:txBody>
          <a:bodyPr/>
          <a:lstStyle/>
          <a:p>
            <a:endParaRPr lang="en-US" dirty="0"/>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4682667" y="6343955"/>
            <a:ext cx="443060" cy="365125"/>
          </a:xfrm>
          <a:prstGeom prst="rect">
            <a:avLst/>
          </a:prstGeom>
        </p:spPr>
        <p:txBody>
          <a:bodyPr/>
          <a:lstStyle/>
          <a:p>
            <a:fld id="{AEAA3239-9EA4-4A65-A281-97F994456D9F}" type="slidenum">
              <a:rPr lang="en-US" smtClean="0"/>
              <a:t>‹#›</a:t>
            </a:fld>
            <a:endParaRPr lang="en-US" dirty="0"/>
          </a:p>
        </p:txBody>
      </p:sp>
      <p:sp>
        <p:nvSpPr>
          <p:cNvPr id="3" name="Shape">
            <a:extLst>
              <a:ext uri="{FF2B5EF4-FFF2-40B4-BE49-F238E27FC236}">
                <a16:creationId xmlns:a16="http://schemas.microsoft.com/office/drawing/2014/main" id="{7D2E59BA-BC78-5994-0E85-6CEE8FE1A2C7}"/>
              </a:ext>
            </a:extLst>
          </p:cNvPr>
          <p:cNvSpPr/>
          <p:nvPr/>
        </p:nvSpPr>
        <p:spPr>
          <a:xfrm>
            <a:off x="5774454" y="2174531"/>
            <a:ext cx="5804899" cy="4152068"/>
          </a:xfrm>
          <a:prstGeom prst="rect">
            <a:avLst/>
          </a:prstGeom>
          <a:solidFill>
            <a:schemeClr val="tx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5" name="Picture Placeholder 10">
            <a:extLst>
              <a:ext uri="{FF2B5EF4-FFF2-40B4-BE49-F238E27FC236}">
                <a16:creationId xmlns:a16="http://schemas.microsoft.com/office/drawing/2014/main" id="{7C8527F9-0AAC-2962-54C9-733B06E86439}"/>
              </a:ext>
            </a:extLst>
          </p:cNvPr>
          <p:cNvSpPr>
            <a:spLocks noGrp="1"/>
          </p:cNvSpPr>
          <p:nvPr>
            <p:ph type="pic" sz="quarter" idx="18" hasCustomPrompt="1"/>
          </p:nvPr>
        </p:nvSpPr>
        <p:spPr>
          <a:xfrm>
            <a:off x="5644314" y="1838424"/>
            <a:ext cx="5715205" cy="4292324"/>
          </a:xfrm>
          <a:blipFill>
            <a:blip r:embed="rId2">
              <a:alphaModFix amt="85000"/>
              <a:extLst>
                <a:ext uri="{28A0092B-C50C-407E-A947-70E740481C1C}">
                  <a14:useLocalDpi xmlns:a14="http://schemas.microsoft.com/office/drawing/2010/main" val="0"/>
                </a:ext>
              </a:extLst>
            </a:blip>
            <a:stretch>
              <a:fillRect/>
            </a:stretch>
          </a:blipFill>
          <a:ln w="25400">
            <a:solidFill>
              <a:schemeClr val="tx1"/>
            </a:solidFill>
          </a:ln>
        </p:spPr>
        <p:txBody>
          <a:bodyPr/>
          <a:lstStyle>
            <a:lvl1pPr marL="0" indent="0">
              <a:buNone/>
              <a:defRPr/>
            </a:lvl1pPr>
          </a:lstStyle>
          <a:p>
            <a:r>
              <a:rPr lang="en-US" dirty="0"/>
              <a:t> </a:t>
            </a:r>
          </a:p>
        </p:txBody>
      </p:sp>
    </p:spTree>
    <p:extLst>
      <p:ext uri="{BB962C8B-B14F-4D97-AF65-F5344CB8AC3E}">
        <p14:creationId xmlns:p14="http://schemas.microsoft.com/office/powerpoint/2010/main" val="333643470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3">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7F24906-AE7E-6354-BEF6-653E4278B8E2}"/>
              </a:ext>
            </a:extLst>
          </p:cNvPr>
          <p:cNvGrpSpPr/>
          <p:nvPr/>
        </p:nvGrpSpPr>
        <p:grpSpPr>
          <a:xfrm>
            <a:off x="365760" y="366348"/>
            <a:ext cx="4886768" cy="6125303"/>
            <a:chOff x="521210" y="647905"/>
            <a:chExt cx="11365967" cy="5565740"/>
          </a:xfrm>
        </p:grpSpPr>
        <p:sp>
          <p:nvSpPr>
            <p:cNvPr id="8" name="Shape 2">
              <a:extLst>
                <a:ext uri="{FF2B5EF4-FFF2-40B4-BE49-F238E27FC236}">
                  <a16:creationId xmlns:a16="http://schemas.microsoft.com/office/drawing/2014/main" id="{97863BD0-3668-62B2-C6F4-BD77D371C352}"/>
                </a:ext>
              </a:extLst>
            </p:cNvPr>
            <p:cNvSpPr/>
            <p:nvPr/>
          </p:nvSpPr>
          <p:spPr>
            <a:xfrm>
              <a:off x="725402" y="1009217"/>
              <a:ext cx="11161775" cy="5204428"/>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9" name="Shape 1">
              <a:extLst>
                <a:ext uri="{FF2B5EF4-FFF2-40B4-BE49-F238E27FC236}">
                  <a16:creationId xmlns:a16="http://schemas.microsoft.com/office/drawing/2014/main" id="{A731F6E5-8C9E-C424-E6F3-6E6FC4DD5464}"/>
                </a:ext>
              </a:extLst>
            </p:cNvPr>
            <p:cNvSpPr/>
            <p:nvPr/>
          </p:nvSpPr>
          <p:spPr>
            <a:xfrm>
              <a:off x="521210" y="647905"/>
              <a:ext cx="10911523" cy="5370984"/>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grpSp>
      <p:sp>
        <p:nvSpPr>
          <p:cNvPr id="5" name="Title 4">
            <a:extLst>
              <a:ext uri="{FF2B5EF4-FFF2-40B4-BE49-F238E27FC236}">
                <a16:creationId xmlns:a16="http://schemas.microsoft.com/office/drawing/2014/main" id="{1FE1C070-AE3A-DBC9-E7FC-B233E403A44B}"/>
              </a:ext>
            </a:extLst>
          </p:cNvPr>
          <p:cNvSpPr>
            <a:spLocks noGrp="1"/>
          </p:cNvSpPr>
          <p:nvPr>
            <p:ph type="title"/>
          </p:nvPr>
        </p:nvSpPr>
        <p:spPr>
          <a:xfrm>
            <a:off x="593541" y="603503"/>
            <a:ext cx="4235820" cy="3739895"/>
          </a:xfrm>
        </p:spPr>
        <p:txBody>
          <a:bodyPr>
            <a:normAutofit/>
          </a:bodyPr>
          <a:lstStyle>
            <a:lvl1pPr>
              <a:defRPr sz="5200"/>
            </a:lvl1pPr>
          </a:lstStyle>
          <a:p>
            <a:r>
              <a:rPr lang="en-US" dirty="0"/>
              <a:t>Click to edit Master title style</a:t>
            </a:r>
          </a:p>
        </p:txBody>
      </p:sp>
      <p:sp>
        <p:nvSpPr>
          <p:cNvPr id="13" name="Subtitle 2">
            <a:extLst>
              <a:ext uri="{FF2B5EF4-FFF2-40B4-BE49-F238E27FC236}">
                <a16:creationId xmlns:a16="http://schemas.microsoft.com/office/drawing/2014/main" id="{2F9F140D-1A01-09CE-B008-51350362BB32}"/>
              </a:ext>
            </a:extLst>
          </p:cNvPr>
          <p:cNvSpPr>
            <a:spLocks noGrp="1"/>
          </p:cNvSpPr>
          <p:nvPr>
            <p:ph type="subTitle" idx="1"/>
          </p:nvPr>
        </p:nvSpPr>
        <p:spPr>
          <a:xfrm>
            <a:off x="593541" y="4661255"/>
            <a:ext cx="4235820" cy="1380744"/>
          </a:xfrm>
        </p:spPr>
        <p:txBody>
          <a:bodyPr vert="horz" lIns="91440" tIns="45720" rIns="91440" bIns="45720" rtlCol="0" anchor="b">
            <a:normAutofit/>
          </a:bodyPr>
          <a:lstStyle>
            <a:lvl1pPr marL="0" indent="0">
              <a:buNone/>
              <a:defRPr lang="en-US" sz="1800" cap="all" baseline="0" dirty="0"/>
            </a:lvl1pPr>
          </a:lstStyle>
          <a:p>
            <a:pPr lvl="0"/>
            <a:r>
              <a:rPr lang="en-US" dirty="0"/>
              <a:t>Click to edit Master subtitle style</a:t>
            </a:r>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hasCustomPrompt="1"/>
          </p:nvPr>
        </p:nvSpPr>
        <p:spPr>
          <a:xfrm>
            <a:off x="5613962" y="0"/>
            <a:ext cx="6578038" cy="6858000"/>
          </a:xfrm>
          <a:blipFill>
            <a:blip r:embed="rId2">
              <a:alphaModFix amt="85000"/>
              <a:extLst>
                <a:ext uri="{28A0092B-C50C-407E-A947-70E740481C1C}">
                  <a14:useLocalDpi xmlns:a14="http://schemas.microsoft.com/office/drawing/2010/main" val="0"/>
                </a:ext>
              </a:extLst>
            </a:blip>
            <a:stretch>
              <a:fillRect/>
            </a:stretch>
          </a:blipFill>
        </p:spPr>
        <p:txBody>
          <a:bodyPr vert="horz" lIns="91440" tIns="0" rIns="0" bIns="0" rtlCol="0">
            <a:noAutofit/>
          </a:bodyPr>
          <a:lstStyle>
            <a:lvl1pPr marL="0" indent="0">
              <a:buNone/>
              <a:defRPr lang="en-US" sz="2400" b="0" i="0"/>
            </a:lvl1pPr>
          </a:lstStyle>
          <a:p>
            <a:pPr marL="228600" lvl="0" indent="-228600">
              <a:lnSpc>
                <a:spcPct val="150000"/>
              </a:lnSpc>
            </a:pPr>
            <a:r>
              <a:rPr lang="en-US" dirty="0"/>
              <a:t>  </a:t>
            </a:r>
          </a:p>
        </p:txBody>
      </p:sp>
      <p:cxnSp>
        <p:nvCxnSpPr>
          <p:cNvPr id="10" name="Straight Connector 9">
            <a:extLst>
              <a:ext uri="{FF2B5EF4-FFF2-40B4-BE49-F238E27FC236}">
                <a16:creationId xmlns:a16="http://schemas.microsoft.com/office/drawing/2014/main" id="{E33280CB-6F3A-4AAC-F373-F6910037E871}"/>
              </a:ext>
            </a:extLst>
          </p:cNvPr>
          <p:cNvCxnSpPr>
            <a:cxnSpLocks/>
          </p:cNvCxnSpPr>
          <p:nvPr/>
        </p:nvCxnSpPr>
        <p:spPr>
          <a:xfrm>
            <a:off x="5594712" y="0"/>
            <a:ext cx="0" cy="685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613891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ent with Picture 15">
    <p:spTree>
      <p:nvGrpSpPr>
        <p:cNvPr id="1" name=""/>
        <p:cNvGrpSpPr/>
        <p:nvPr/>
      </p:nvGrpSpPr>
      <p:grpSpPr>
        <a:xfrm>
          <a:off x="0" y="0"/>
          <a:ext cx="0" cy="0"/>
          <a:chOff x="0" y="0"/>
          <a:chExt cx="0" cy="0"/>
        </a:xfrm>
      </p:grpSpPr>
      <p:sp>
        <p:nvSpPr>
          <p:cNvPr id="3" name="Shape">
            <a:extLst>
              <a:ext uri="{FF2B5EF4-FFF2-40B4-BE49-F238E27FC236}">
                <a16:creationId xmlns:a16="http://schemas.microsoft.com/office/drawing/2014/main" id="{50FC415C-6548-7A71-9590-9F59EEF87C10}"/>
              </a:ext>
            </a:extLst>
          </p:cNvPr>
          <p:cNvSpPr/>
          <p:nvPr/>
        </p:nvSpPr>
        <p:spPr>
          <a:xfrm>
            <a:off x="5440228" y="2239339"/>
            <a:ext cx="6139125" cy="3880753"/>
          </a:xfrm>
          <a:prstGeom prst="rect">
            <a:avLst/>
          </a:prstGeom>
          <a:solidFill>
            <a:schemeClr val="tx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559341"/>
            <a:ext cx="10969753" cy="932688"/>
          </a:xfrm>
        </p:spPr>
        <p:txBody>
          <a:bodyPr anchor="b"/>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647" y="1912398"/>
            <a:ext cx="4113357" cy="42076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0">
            <a:extLst>
              <a:ext uri="{FF2B5EF4-FFF2-40B4-BE49-F238E27FC236}">
                <a16:creationId xmlns:a16="http://schemas.microsoft.com/office/drawing/2014/main" id="{5013ECA8-A109-DA0B-779F-91413FC01923}"/>
              </a:ext>
            </a:extLst>
          </p:cNvPr>
          <p:cNvSpPr>
            <a:spLocks noGrp="1"/>
          </p:cNvSpPr>
          <p:nvPr>
            <p:ph type="pic" sz="quarter" idx="18" hasCustomPrompt="1"/>
          </p:nvPr>
        </p:nvSpPr>
        <p:spPr>
          <a:xfrm>
            <a:off x="5315252" y="1912398"/>
            <a:ext cx="6044267" cy="4011844"/>
          </a:xfrm>
          <a:blipFill>
            <a:blip r:embed="rId2">
              <a:alphaModFix amt="85000"/>
              <a:extLst>
                <a:ext uri="{28A0092B-C50C-407E-A947-70E740481C1C}">
                  <a14:useLocalDpi xmlns:a14="http://schemas.microsoft.com/office/drawing/2010/main" val="0"/>
                </a:ext>
              </a:extLst>
            </a:blip>
            <a:stretch>
              <a:fillRect/>
            </a:stretch>
          </a:blipFill>
          <a:ln w="25400">
            <a:solidFill>
              <a:schemeClr val="tx1"/>
            </a:solidFill>
          </a:ln>
        </p:spPr>
        <p:txBody>
          <a:bodyPr/>
          <a:lstStyle>
            <a:lvl1pPr marL="0" indent="0">
              <a:buNone/>
              <a:defRPr lang="en-US" dirty="0"/>
            </a:lvl1pPr>
          </a:lstStyle>
          <a:p>
            <a:r>
              <a:rPr lang="en-US" dirty="0"/>
              <a:t> </a:t>
            </a:r>
          </a:p>
        </p:txBody>
      </p:sp>
      <p:sp>
        <p:nvSpPr>
          <p:cNvPr id="7" name="Footer Placeholder 4">
            <a:extLst>
              <a:ext uri="{FF2B5EF4-FFF2-40B4-BE49-F238E27FC236}">
                <a16:creationId xmlns:a16="http://schemas.microsoft.com/office/drawing/2014/main" id="{F87E7E84-44E5-0E60-3EE3-8737B2A18FA8}"/>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6" name="Date Placeholder 3">
            <a:extLst>
              <a:ext uri="{FF2B5EF4-FFF2-40B4-BE49-F238E27FC236}">
                <a16:creationId xmlns:a16="http://schemas.microsoft.com/office/drawing/2014/main" id="{38E621FE-7CC2-0C35-A07D-B3FC44FD4C21}"/>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11" name="Slide Number Placeholder 5">
            <a:extLst>
              <a:ext uri="{FF2B5EF4-FFF2-40B4-BE49-F238E27FC236}">
                <a16:creationId xmlns:a16="http://schemas.microsoft.com/office/drawing/2014/main" id="{A00CB403-B088-E56C-7827-A20ABF5769E6}"/>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693761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ntent with Picture 16">
    <p:spTree>
      <p:nvGrpSpPr>
        <p:cNvPr id="1" name=""/>
        <p:cNvGrpSpPr/>
        <p:nvPr/>
      </p:nvGrpSpPr>
      <p:grpSpPr>
        <a:xfrm>
          <a:off x="0" y="0"/>
          <a:ext cx="0" cy="0"/>
          <a:chOff x="0" y="0"/>
          <a:chExt cx="0" cy="0"/>
        </a:xfrm>
      </p:grpSpPr>
      <p:sp>
        <p:nvSpPr>
          <p:cNvPr id="3" name="Shape">
            <a:extLst>
              <a:ext uri="{FF2B5EF4-FFF2-40B4-BE49-F238E27FC236}">
                <a16:creationId xmlns:a16="http://schemas.microsoft.com/office/drawing/2014/main" id="{2677956A-C88F-78CB-7428-13BB3FEF3483}"/>
              </a:ext>
            </a:extLst>
          </p:cNvPr>
          <p:cNvSpPr/>
          <p:nvPr/>
        </p:nvSpPr>
        <p:spPr>
          <a:xfrm>
            <a:off x="739739" y="1970410"/>
            <a:ext cx="5804899" cy="4349562"/>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557784"/>
            <a:ext cx="10969753" cy="932688"/>
          </a:xfrm>
        </p:spPr>
        <p:txBody>
          <a:bodyPr anchor="b"/>
          <a:lstStyle/>
          <a:p>
            <a:r>
              <a:rPr lang="en-US"/>
              <a:t>Click to edit Master title style</a:t>
            </a:r>
            <a:endParaRPr lang="en-US" dirty="0"/>
          </a:p>
        </p:txBody>
      </p:sp>
      <p:sp>
        <p:nvSpPr>
          <p:cNvPr id="5" name="Picture Placeholder 10">
            <a:extLst>
              <a:ext uri="{FF2B5EF4-FFF2-40B4-BE49-F238E27FC236}">
                <a16:creationId xmlns:a16="http://schemas.microsoft.com/office/drawing/2014/main" id="{186B2304-4EA6-E2B5-F4F8-D1686841F0A1}"/>
              </a:ext>
            </a:extLst>
          </p:cNvPr>
          <p:cNvSpPr>
            <a:spLocks noGrp="1"/>
          </p:cNvSpPr>
          <p:nvPr>
            <p:ph type="pic" sz="quarter" idx="18" hasCustomPrompt="1"/>
          </p:nvPr>
        </p:nvSpPr>
        <p:spPr>
          <a:xfrm>
            <a:off x="609599" y="1627632"/>
            <a:ext cx="5715205" cy="4496489"/>
          </a:xfrm>
          <a:blipFill>
            <a:blip r:embed="rId2">
              <a:alphaModFix amt="85000"/>
              <a:extLst>
                <a:ext uri="{28A0092B-C50C-407E-A947-70E740481C1C}">
                  <a14:useLocalDpi xmlns:a14="http://schemas.microsoft.com/office/drawing/2010/main" val="0"/>
                </a:ext>
              </a:extLst>
            </a:blip>
            <a:stretch>
              <a:fillRect/>
            </a:stretch>
          </a:blipFill>
          <a:ln w="25400">
            <a:solidFill>
              <a:schemeClr val="tx1"/>
            </a:solidFill>
          </a:ln>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7103255" y="1627632"/>
            <a:ext cx="4479145" cy="46923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7103254" y="6343955"/>
            <a:ext cx="2144113" cy="365125"/>
          </a:xfrm>
          <a:prstGeom prst="rect">
            <a:avLst/>
          </a:prstGeom>
        </p:spPr>
        <p:txBody>
          <a:bodyPr/>
          <a:lstStyle/>
          <a:p>
            <a:endParaRPr lang="en-US" dirty="0"/>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a:xfrm>
            <a:off x="9698655" y="6343955"/>
            <a:ext cx="1449697" cy="365125"/>
          </a:xfrm>
          <a:prstGeom prst="rect">
            <a:avLst/>
          </a:prstGeom>
        </p:spPr>
        <p:txBody>
          <a:bodyPr/>
          <a:lstStyle/>
          <a:p>
            <a:endParaRPr lang="en-US" dirty="0"/>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11125200" y="6343955"/>
            <a:ext cx="443060" cy="365125"/>
          </a:xfrm>
          <a:prstGeom prst="rect">
            <a:avLst/>
          </a:prstGeom>
        </p:spPr>
        <p:txBody>
          <a:bodyPr/>
          <a:lstStyle/>
          <a:p>
            <a:fld id="{AEAA3239-9EA4-4A65-A281-97F994456D9F}" type="slidenum">
              <a:rPr lang="en-US" smtClean="0"/>
              <a:t>‹#›</a:t>
            </a:fld>
            <a:endParaRPr lang="en-US" dirty="0"/>
          </a:p>
        </p:txBody>
      </p:sp>
    </p:spTree>
    <p:extLst>
      <p:ext uri="{BB962C8B-B14F-4D97-AF65-F5344CB8AC3E}">
        <p14:creationId xmlns:p14="http://schemas.microsoft.com/office/powerpoint/2010/main" val="40851624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ntent with Picture 17">
    <p:spTree>
      <p:nvGrpSpPr>
        <p:cNvPr id="1" name=""/>
        <p:cNvGrpSpPr/>
        <p:nvPr/>
      </p:nvGrpSpPr>
      <p:grpSpPr>
        <a:xfrm>
          <a:off x="0" y="0"/>
          <a:ext cx="0" cy="0"/>
          <a:chOff x="0" y="0"/>
          <a:chExt cx="0" cy="0"/>
        </a:xfrm>
      </p:grpSpPr>
      <p:sp>
        <p:nvSpPr>
          <p:cNvPr id="3" name="Shape">
            <a:extLst>
              <a:ext uri="{FF2B5EF4-FFF2-40B4-BE49-F238E27FC236}">
                <a16:creationId xmlns:a16="http://schemas.microsoft.com/office/drawing/2014/main" id="{D5D7C530-B577-9E02-8A60-5EDBB72006B5}"/>
              </a:ext>
            </a:extLst>
          </p:cNvPr>
          <p:cNvSpPr/>
          <p:nvPr/>
        </p:nvSpPr>
        <p:spPr>
          <a:xfrm>
            <a:off x="675680" y="2516628"/>
            <a:ext cx="4609551" cy="3620904"/>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706802"/>
            <a:ext cx="4672584" cy="1269482"/>
          </a:xfrm>
        </p:spPr>
        <p:txBody>
          <a:bodyPr anchor="t">
            <a:normAutofit/>
          </a:bodyPr>
          <a:lstStyle>
            <a:lvl1pPr>
              <a:defRPr sz="3600"/>
            </a:lvl1pPr>
          </a:lstStyle>
          <a:p>
            <a:r>
              <a:rPr lang="en-US"/>
              <a:t>Click to edit Master title style</a:t>
            </a:r>
            <a:endParaRPr lang="en-US" dirty="0"/>
          </a:p>
        </p:txBody>
      </p:sp>
      <p:sp>
        <p:nvSpPr>
          <p:cNvPr id="4" name="Picture Placeholder 10">
            <a:extLst>
              <a:ext uri="{FF2B5EF4-FFF2-40B4-BE49-F238E27FC236}">
                <a16:creationId xmlns:a16="http://schemas.microsoft.com/office/drawing/2014/main" id="{4F75EDFE-D268-4D74-752B-6DB079CF1C9C}"/>
              </a:ext>
            </a:extLst>
          </p:cNvPr>
          <p:cNvSpPr>
            <a:spLocks noGrp="1"/>
          </p:cNvSpPr>
          <p:nvPr>
            <p:ph type="pic" sz="quarter" idx="15" hasCustomPrompt="1"/>
          </p:nvPr>
        </p:nvSpPr>
        <p:spPr>
          <a:xfrm>
            <a:off x="609599" y="2173850"/>
            <a:ext cx="4488792" cy="3793671"/>
          </a:xfrm>
          <a:blipFill>
            <a:blip r:embed="rId2">
              <a:alphaModFix amt="85000"/>
              <a:extLst>
                <a:ext uri="{28A0092B-C50C-407E-A947-70E740481C1C}">
                  <a14:useLocalDpi xmlns:a14="http://schemas.microsoft.com/office/drawing/2010/main" val="0"/>
                </a:ext>
              </a:extLst>
            </a:blip>
            <a:stretch>
              <a:fillRect/>
            </a:stretch>
          </a:blipFill>
          <a:ln w="25400">
            <a:solidFill>
              <a:schemeClr val="tx1"/>
            </a:solidFill>
          </a:ln>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5905563" y="732155"/>
            <a:ext cx="5676838" cy="54053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a:extLst>
              <a:ext uri="{FF2B5EF4-FFF2-40B4-BE49-F238E27FC236}">
                <a16:creationId xmlns:a16="http://schemas.microsoft.com/office/drawing/2014/main" id="{6B72A591-427A-90CA-36AE-C150001B3889}"/>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9" name="Date Placeholder 3">
            <a:extLst>
              <a:ext uri="{FF2B5EF4-FFF2-40B4-BE49-F238E27FC236}">
                <a16:creationId xmlns:a16="http://schemas.microsoft.com/office/drawing/2014/main" id="{9FBD4796-905C-132A-092E-22E9AF1B0175}"/>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11" name="Slide Number Placeholder 5">
            <a:extLst>
              <a:ext uri="{FF2B5EF4-FFF2-40B4-BE49-F238E27FC236}">
                <a16:creationId xmlns:a16="http://schemas.microsoft.com/office/drawing/2014/main" id="{FFED0402-467D-E037-9829-BCC7DE3B8845}"/>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40968508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ntent with Picture 18">
    <p:spTree>
      <p:nvGrpSpPr>
        <p:cNvPr id="1" name=""/>
        <p:cNvGrpSpPr/>
        <p:nvPr/>
      </p:nvGrpSpPr>
      <p:grpSpPr>
        <a:xfrm>
          <a:off x="0" y="0"/>
          <a:ext cx="0" cy="0"/>
          <a:chOff x="0" y="0"/>
          <a:chExt cx="0" cy="0"/>
        </a:xfrm>
      </p:grpSpPr>
      <p:sp>
        <p:nvSpPr>
          <p:cNvPr id="3" name="Shape">
            <a:extLst>
              <a:ext uri="{FF2B5EF4-FFF2-40B4-BE49-F238E27FC236}">
                <a16:creationId xmlns:a16="http://schemas.microsoft.com/office/drawing/2014/main" id="{6E70FB67-0F80-BE17-D86B-F8A00D36D16F}"/>
              </a:ext>
            </a:extLst>
          </p:cNvPr>
          <p:cNvSpPr/>
          <p:nvPr/>
        </p:nvSpPr>
        <p:spPr>
          <a:xfrm>
            <a:off x="792041" y="2637923"/>
            <a:ext cx="3529341" cy="3508440"/>
          </a:xfrm>
          <a:prstGeom prst="rect">
            <a:avLst/>
          </a:prstGeom>
          <a:solidFill>
            <a:schemeClr val="tx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709098"/>
            <a:ext cx="3696859" cy="1316347"/>
          </a:xfrm>
        </p:spPr>
        <p:txBody>
          <a:bodyPr anchor="t">
            <a:noAutofit/>
          </a:bodyPr>
          <a:lstStyle>
            <a:lvl1pPr>
              <a:defRPr sz="3600"/>
            </a:lvl1pPr>
          </a:lstStyle>
          <a:p>
            <a:r>
              <a:rPr lang="en-US"/>
              <a:t>Click to edit Master title style</a:t>
            </a:r>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725960" y="2295145"/>
            <a:ext cx="3436881" cy="3675841"/>
          </a:xfrm>
          <a:blipFill>
            <a:blip r:embed="rId2">
              <a:alphaModFix amt="85000"/>
              <a:extLst>
                <a:ext uri="{28A0092B-C50C-407E-A947-70E740481C1C}">
                  <a14:useLocalDpi xmlns:a14="http://schemas.microsoft.com/office/drawing/2010/main" val="0"/>
                </a:ext>
              </a:extLst>
            </a:blip>
            <a:stretch>
              <a:fillRect/>
            </a:stretch>
          </a:blipFill>
          <a:ln w="25400">
            <a:solidFill>
              <a:schemeClr val="tx1"/>
            </a:solidFill>
          </a:ln>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4933150" y="709098"/>
            <a:ext cx="6644488" cy="5439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82135E48-6254-45C6-7DDB-66AFB415069D}"/>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4" name="Date Placeholder 3">
            <a:extLst>
              <a:ext uri="{FF2B5EF4-FFF2-40B4-BE49-F238E27FC236}">
                <a16:creationId xmlns:a16="http://schemas.microsoft.com/office/drawing/2014/main" id="{DE660DF9-E1C4-5761-5FC3-5D2AEF15370B}"/>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10" name="Slide Number Placeholder 5">
            <a:extLst>
              <a:ext uri="{FF2B5EF4-FFF2-40B4-BE49-F238E27FC236}">
                <a16:creationId xmlns:a16="http://schemas.microsoft.com/office/drawing/2014/main" id="{7BEF33CE-9AB9-2977-453D-017FBD4238B0}"/>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36984175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Number Large">
    <p:bg>
      <p:bgPr>
        <a:solidFill>
          <a:schemeClr val="accent2"/>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180E54B-9B48-0C0F-0610-C04073FB653D}"/>
              </a:ext>
            </a:extLst>
          </p:cNvPr>
          <p:cNvGrpSpPr/>
          <p:nvPr/>
        </p:nvGrpSpPr>
        <p:grpSpPr>
          <a:xfrm>
            <a:off x="452064" y="492893"/>
            <a:ext cx="11287872" cy="5876422"/>
            <a:chOff x="521208" y="647905"/>
            <a:chExt cx="11365969" cy="5565740"/>
          </a:xfrm>
        </p:grpSpPr>
        <p:sp>
          <p:nvSpPr>
            <p:cNvPr id="13" name="Shape">
              <a:extLst>
                <a:ext uri="{FF2B5EF4-FFF2-40B4-BE49-F238E27FC236}">
                  <a16:creationId xmlns:a16="http://schemas.microsoft.com/office/drawing/2014/main" id="{6C86CAED-F5F2-5E4A-1988-46AA4868C1FA}"/>
                </a:ext>
              </a:extLst>
            </p:cNvPr>
            <p:cNvSpPr/>
            <p:nvPr/>
          </p:nvSpPr>
          <p:spPr>
            <a:xfrm>
              <a:off x="725402" y="1009217"/>
              <a:ext cx="11161775" cy="5204428"/>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14" name="Shape">
              <a:extLst>
                <a:ext uri="{FF2B5EF4-FFF2-40B4-BE49-F238E27FC236}">
                  <a16:creationId xmlns:a16="http://schemas.microsoft.com/office/drawing/2014/main" id="{62AE8BDC-EA76-AF91-E344-4442668F1ED3}"/>
                </a:ext>
              </a:extLst>
            </p:cNvPr>
            <p:cNvSpPr/>
            <p:nvPr/>
          </p:nvSpPr>
          <p:spPr>
            <a:xfrm>
              <a:off x="521208" y="647905"/>
              <a:ext cx="11158238" cy="5370984"/>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grpSp>
      <p:sp>
        <p:nvSpPr>
          <p:cNvPr id="5" name="Title 9">
            <a:extLst>
              <a:ext uri="{FF2B5EF4-FFF2-40B4-BE49-F238E27FC236}">
                <a16:creationId xmlns:a16="http://schemas.microsoft.com/office/drawing/2014/main" id="{213AB558-35C1-4A44-D31A-525DE98EC36A}"/>
              </a:ext>
            </a:extLst>
          </p:cNvPr>
          <p:cNvSpPr>
            <a:spLocks noGrp="1"/>
          </p:cNvSpPr>
          <p:nvPr>
            <p:ph type="title"/>
          </p:nvPr>
        </p:nvSpPr>
        <p:spPr>
          <a:xfrm>
            <a:off x="1806646" y="4411825"/>
            <a:ext cx="8385556" cy="1500447"/>
          </a:xfrm>
        </p:spPr>
        <p:txBody>
          <a:bodyPr>
            <a:normAutofit/>
          </a:bodyPr>
          <a:lstStyle>
            <a:lvl1pPr algn="ctr">
              <a:lnSpc>
                <a:spcPct val="120000"/>
              </a:lnSpc>
              <a:spcBef>
                <a:spcPts val="1000"/>
              </a:spcBef>
              <a:defRPr sz="2400" cap="all" baseline="0">
                <a:latin typeface="+mn-lt"/>
              </a:defRPr>
            </a:lvl1pPr>
          </a:lstStyle>
          <a:p>
            <a:r>
              <a:rPr lang="en-US" dirty="0"/>
              <a:t>Click to edit Master title style</a:t>
            </a:r>
          </a:p>
        </p:txBody>
      </p:sp>
      <p:sp>
        <p:nvSpPr>
          <p:cNvPr id="4" name="Content Placeholder 5">
            <a:extLst>
              <a:ext uri="{FF2B5EF4-FFF2-40B4-BE49-F238E27FC236}">
                <a16:creationId xmlns:a16="http://schemas.microsoft.com/office/drawing/2014/main" id="{0A5A92EC-E3FB-31E9-61F0-EE7ECD707D39}"/>
              </a:ext>
            </a:extLst>
          </p:cNvPr>
          <p:cNvSpPr>
            <a:spLocks noGrp="1"/>
          </p:cNvSpPr>
          <p:nvPr>
            <p:ph sz="quarter" idx="10" hasCustomPrompt="1"/>
          </p:nvPr>
        </p:nvSpPr>
        <p:spPr>
          <a:xfrm>
            <a:off x="708096" y="731564"/>
            <a:ext cx="10582656" cy="3680261"/>
          </a:xfrm>
        </p:spPr>
        <p:txBody>
          <a:bodyPr anchor="b">
            <a:noAutofit/>
          </a:bodyPr>
          <a:lstStyle>
            <a:lvl1pPr marL="0" indent="0" algn="ctr">
              <a:lnSpc>
                <a:spcPct val="90000"/>
              </a:lnSpc>
              <a:buNone/>
              <a:defRPr sz="23200">
                <a:latin typeface="+mj-lt"/>
              </a:defRPr>
            </a:lvl1pPr>
          </a:lstStyle>
          <a:p>
            <a:pPr lvl="0"/>
            <a:r>
              <a:rPr lang="en-US" dirty="0"/>
              <a:t>##%</a:t>
            </a:r>
          </a:p>
        </p:txBody>
      </p:sp>
      <p:sp>
        <p:nvSpPr>
          <p:cNvPr id="8" name="Footer Placeholder 4">
            <a:extLst>
              <a:ext uri="{FF2B5EF4-FFF2-40B4-BE49-F238E27FC236}">
                <a16:creationId xmlns:a16="http://schemas.microsoft.com/office/drawing/2014/main" id="{0772E3F0-624C-9464-9338-4D71D7C1241D}"/>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7" name="Date Placeholder 3">
            <a:extLst>
              <a:ext uri="{FF2B5EF4-FFF2-40B4-BE49-F238E27FC236}">
                <a16:creationId xmlns:a16="http://schemas.microsoft.com/office/drawing/2014/main" id="{DDC64F13-B276-91F5-3FAF-69DAEAF48A45}"/>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9" name="Slide Number Placeholder 5">
            <a:extLst>
              <a:ext uri="{FF2B5EF4-FFF2-40B4-BE49-F238E27FC236}">
                <a16:creationId xmlns:a16="http://schemas.microsoft.com/office/drawing/2014/main" id="{7A266EE2-59A7-B270-100C-C647392CA5E6}"/>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13639619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Number Large 2">
    <p:bg>
      <p:bgPr>
        <a:solidFill>
          <a:schemeClr val="accent4"/>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180E54B-9B48-0C0F-0610-C04073FB653D}"/>
              </a:ext>
            </a:extLst>
          </p:cNvPr>
          <p:cNvGrpSpPr/>
          <p:nvPr/>
        </p:nvGrpSpPr>
        <p:grpSpPr>
          <a:xfrm>
            <a:off x="452064" y="492893"/>
            <a:ext cx="11287872" cy="5876422"/>
            <a:chOff x="521208" y="647905"/>
            <a:chExt cx="11365969" cy="5565740"/>
          </a:xfrm>
        </p:grpSpPr>
        <p:sp>
          <p:nvSpPr>
            <p:cNvPr id="13" name="Shape">
              <a:extLst>
                <a:ext uri="{FF2B5EF4-FFF2-40B4-BE49-F238E27FC236}">
                  <a16:creationId xmlns:a16="http://schemas.microsoft.com/office/drawing/2014/main" id="{6C86CAED-F5F2-5E4A-1988-46AA4868C1FA}"/>
                </a:ext>
              </a:extLst>
            </p:cNvPr>
            <p:cNvSpPr/>
            <p:nvPr/>
          </p:nvSpPr>
          <p:spPr>
            <a:xfrm>
              <a:off x="725402" y="1009217"/>
              <a:ext cx="11161775" cy="5204428"/>
            </a:xfrm>
            <a:prstGeom prst="rect">
              <a:avLst/>
            </a:prstGeom>
            <a:solidFill>
              <a:schemeClr val="tx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14" name="Shape">
              <a:extLst>
                <a:ext uri="{FF2B5EF4-FFF2-40B4-BE49-F238E27FC236}">
                  <a16:creationId xmlns:a16="http://schemas.microsoft.com/office/drawing/2014/main" id="{62AE8BDC-EA76-AF91-E344-4442668F1ED3}"/>
                </a:ext>
              </a:extLst>
            </p:cNvPr>
            <p:cNvSpPr/>
            <p:nvPr/>
          </p:nvSpPr>
          <p:spPr>
            <a:xfrm>
              <a:off x="521208" y="647905"/>
              <a:ext cx="11158238" cy="5370984"/>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grpSp>
      <p:sp>
        <p:nvSpPr>
          <p:cNvPr id="10" name="Title 9">
            <a:extLst>
              <a:ext uri="{FF2B5EF4-FFF2-40B4-BE49-F238E27FC236}">
                <a16:creationId xmlns:a16="http://schemas.microsoft.com/office/drawing/2014/main" id="{CFF24796-27C6-1A14-59BA-1D20CAD01649}"/>
              </a:ext>
            </a:extLst>
          </p:cNvPr>
          <p:cNvSpPr>
            <a:spLocks noGrp="1"/>
          </p:cNvSpPr>
          <p:nvPr>
            <p:ph type="title"/>
          </p:nvPr>
        </p:nvSpPr>
        <p:spPr>
          <a:xfrm>
            <a:off x="1042666" y="4411825"/>
            <a:ext cx="8385556" cy="1500447"/>
          </a:xfrm>
        </p:spPr>
        <p:txBody>
          <a:bodyPr>
            <a:normAutofit/>
          </a:bodyPr>
          <a:lstStyle>
            <a:lvl1pPr>
              <a:lnSpc>
                <a:spcPct val="120000"/>
              </a:lnSpc>
              <a:spcBef>
                <a:spcPts val="1000"/>
              </a:spcBef>
              <a:defRPr sz="2400" cap="all" baseline="0">
                <a:latin typeface="+mn-lt"/>
              </a:defRPr>
            </a:lvl1pPr>
          </a:lstStyle>
          <a:p>
            <a:r>
              <a:rPr lang="en-US" dirty="0"/>
              <a:t>Click to edit Master title style</a:t>
            </a:r>
          </a:p>
        </p:txBody>
      </p:sp>
      <p:sp>
        <p:nvSpPr>
          <p:cNvPr id="6" name="Content Placeholder 5">
            <a:extLst>
              <a:ext uri="{FF2B5EF4-FFF2-40B4-BE49-F238E27FC236}">
                <a16:creationId xmlns:a16="http://schemas.microsoft.com/office/drawing/2014/main" id="{339E7A66-804B-6952-8FF1-16C74E3D536B}"/>
              </a:ext>
            </a:extLst>
          </p:cNvPr>
          <p:cNvSpPr>
            <a:spLocks noGrp="1"/>
          </p:cNvSpPr>
          <p:nvPr>
            <p:ph sz="quarter" idx="10" hasCustomPrompt="1"/>
          </p:nvPr>
        </p:nvSpPr>
        <p:spPr>
          <a:xfrm>
            <a:off x="1042666" y="731564"/>
            <a:ext cx="9918700" cy="3680261"/>
          </a:xfrm>
        </p:spPr>
        <p:txBody>
          <a:bodyPr anchor="b">
            <a:noAutofit/>
          </a:bodyPr>
          <a:lstStyle>
            <a:lvl1pPr marL="0" indent="0">
              <a:lnSpc>
                <a:spcPct val="90000"/>
              </a:lnSpc>
              <a:buNone/>
              <a:defRPr sz="23200">
                <a:latin typeface="+mj-lt"/>
              </a:defRPr>
            </a:lvl1pPr>
          </a:lstStyle>
          <a:p>
            <a:pPr lvl="0"/>
            <a:r>
              <a:rPr lang="en-US" dirty="0"/>
              <a:t>##%</a:t>
            </a:r>
          </a:p>
        </p:txBody>
      </p:sp>
      <p:sp>
        <p:nvSpPr>
          <p:cNvPr id="8" name="Footer Placeholder 4">
            <a:extLst>
              <a:ext uri="{FF2B5EF4-FFF2-40B4-BE49-F238E27FC236}">
                <a16:creationId xmlns:a16="http://schemas.microsoft.com/office/drawing/2014/main" id="{48B0C2F5-833E-589B-382A-13B46D9A4B26}"/>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7" name="Date Placeholder 3">
            <a:extLst>
              <a:ext uri="{FF2B5EF4-FFF2-40B4-BE49-F238E27FC236}">
                <a16:creationId xmlns:a16="http://schemas.microsoft.com/office/drawing/2014/main" id="{FB498214-05A5-D7BC-183C-F46B38033726}"/>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9" name="Slide Number Placeholder 5">
            <a:extLst>
              <a:ext uri="{FF2B5EF4-FFF2-40B4-BE49-F238E27FC236}">
                <a16:creationId xmlns:a16="http://schemas.microsoft.com/office/drawing/2014/main" id="{21D5C440-7C25-FCBF-0AFD-9A43D18655E3}"/>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3884975108"/>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Number Large 3">
    <p:bg>
      <p:bgPr>
        <a:solidFill>
          <a:schemeClr val="accent3"/>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180E54B-9B48-0C0F-0610-C04073FB653D}"/>
              </a:ext>
            </a:extLst>
          </p:cNvPr>
          <p:cNvGrpSpPr/>
          <p:nvPr/>
        </p:nvGrpSpPr>
        <p:grpSpPr>
          <a:xfrm>
            <a:off x="452064" y="492893"/>
            <a:ext cx="11287872" cy="5876422"/>
            <a:chOff x="521208" y="647905"/>
            <a:chExt cx="11365969" cy="5565740"/>
          </a:xfrm>
        </p:grpSpPr>
        <p:sp>
          <p:nvSpPr>
            <p:cNvPr id="13" name="Shape">
              <a:extLst>
                <a:ext uri="{FF2B5EF4-FFF2-40B4-BE49-F238E27FC236}">
                  <a16:creationId xmlns:a16="http://schemas.microsoft.com/office/drawing/2014/main" id="{6C86CAED-F5F2-5E4A-1988-46AA4868C1FA}"/>
                </a:ext>
              </a:extLst>
            </p:cNvPr>
            <p:cNvSpPr/>
            <p:nvPr/>
          </p:nvSpPr>
          <p:spPr>
            <a:xfrm>
              <a:off x="725402" y="1009217"/>
              <a:ext cx="11161775" cy="5204428"/>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14" name="Shape">
              <a:extLst>
                <a:ext uri="{FF2B5EF4-FFF2-40B4-BE49-F238E27FC236}">
                  <a16:creationId xmlns:a16="http://schemas.microsoft.com/office/drawing/2014/main" id="{62AE8BDC-EA76-AF91-E344-4442668F1ED3}"/>
                </a:ext>
              </a:extLst>
            </p:cNvPr>
            <p:cNvSpPr/>
            <p:nvPr/>
          </p:nvSpPr>
          <p:spPr>
            <a:xfrm>
              <a:off x="521208" y="647905"/>
              <a:ext cx="11158238" cy="5370984"/>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grpSp>
      <p:sp>
        <p:nvSpPr>
          <p:cNvPr id="6" name="Title 9">
            <a:extLst>
              <a:ext uri="{FF2B5EF4-FFF2-40B4-BE49-F238E27FC236}">
                <a16:creationId xmlns:a16="http://schemas.microsoft.com/office/drawing/2014/main" id="{966F0FDE-BE83-A597-B207-9E1836880992}"/>
              </a:ext>
            </a:extLst>
          </p:cNvPr>
          <p:cNvSpPr>
            <a:spLocks noGrp="1"/>
          </p:cNvSpPr>
          <p:nvPr>
            <p:ph type="title"/>
          </p:nvPr>
        </p:nvSpPr>
        <p:spPr>
          <a:xfrm>
            <a:off x="1806646" y="4411825"/>
            <a:ext cx="8385556" cy="1500447"/>
          </a:xfrm>
        </p:spPr>
        <p:txBody>
          <a:bodyPr>
            <a:normAutofit/>
          </a:bodyPr>
          <a:lstStyle>
            <a:lvl1pPr algn="ctr">
              <a:lnSpc>
                <a:spcPct val="120000"/>
              </a:lnSpc>
              <a:spcBef>
                <a:spcPts val="1000"/>
              </a:spcBef>
              <a:defRPr sz="2400" cap="all" baseline="0">
                <a:latin typeface="+mn-lt"/>
              </a:defRPr>
            </a:lvl1pPr>
          </a:lstStyle>
          <a:p>
            <a:r>
              <a:rPr lang="en-US" dirty="0"/>
              <a:t>Click to edit Master title style</a:t>
            </a:r>
          </a:p>
        </p:txBody>
      </p:sp>
      <p:sp>
        <p:nvSpPr>
          <p:cNvPr id="5" name="Content Placeholder 5">
            <a:extLst>
              <a:ext uri="{FF2B5EF4-FFF2-40B4-BE49-F238E27FC236}">
                <a16:creationId xmlns:a16="http://schemas.microsoft.com/office/drawing/2014/main" id="{AECA9D19-419F-EF79-9149-F59A94F89DF0}"/>
              </a:ext>
            </a:extLst>
          </p:cNvPr>
          <p:cNvSpPr>
            <a:spLocks noGrp="1"/>
          </p:cNvSpPr>
          <p:nvPr>
            <p:ph sz="quarter" idx="10" hasCustomPrompt="1"/>
          </p:nvPr>
        </p:nvSpPr>
        <p:spPr>
          <a:xfrm>
            <a:off x="708096" y="731564"/>
            <a:ext cx="10582656" cy="3680261"/>
          </a:xfrm>
        </p:spPr>
        <p:txBody>
          <a:bodyPr anchor="b">
            <a:noAutofit/>
          </a:bodyPr>
          <a:lstStyle>
            <a:lvl1pPr marL="0" indent="0" algn="ctr">
              <a:lnSpc>
                <a:spcPct val="90000"/>
              </a:lnSpc>
              <a:buNone/>
              <a:defRPr sz="23200">
                <a:latin typeface="+mj-lt"/>
              </a:defRPr>
            </a:lvl1pPr>
          </a:lstStyle>
          <a:p>
            <a:pPr lvl="0"/>
            <a:r>
              <a:rPr lang="en-US" dirty="0"/>
              <a:t>##%</a:t>
            </a:r>
          </a:p>
        </p:txBody>
      </p:sp>
      <p:sp>
        <p:nvSpPr>
          <p:cNvPr id="8" name="Footer Placeholder 4">
            <a:extLst>
              <a:ext uri="{FF2B5EF4-FFF2-40B4-BE49-F238E27FC236}">
                <a16:creationId xmlns:a16="http://schemas.microsoft.com/office/drawing/2014/main" id="{F573A4C0-0776-77C6-66AA-8AB5D53B5E64}"/>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7" name="Date Placeholder 3">
            <a:extLst>
              <a:ext uri="{FF2B5EF4-FFF2-40B4-BE49-F238E27FC236}">
                <a16:creationId xmlns:a16="http://schemas.microsoft.com/office/drawing/2014/main" id="{22B00FB5-92F5-2777-E446-7B3B689332FF}"/>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9" name="Slide Number Placeholder 5">
            <a:extLst>
              <a:ext uri="{FF2B5EF4-FFF2-40B4-BE49-F238E27FC236}">
                <a16:creationId xmlns:a16="http://schemas.microsoft.com/office/drawing/2014/main" id="{0F52380C-3432-CA29-4761-532477B722E2}"/>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52571208"/>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Statement">
    <p:bg>
      <p:bgPr>
        <a:solidFill>
          <a:schemeClr val="accent3"/>
        </a:solidFill>
        <a:effectLst/>
      </p:bgPr>
    </p:bg>
    <p:spTree>
      <p:nvGrpSpPr>
        <p:cNvPr id="1" name=""/>
        <p:cNvGrpSpPr/>
        <p:nvPr/>
      </p:nvGrpSpPr>
      <p:grpSpPr>
        <a:xfrm>
          <a:off x="0" y="0"/>
          <a:ext cx="0" cy="0"/>
          <a:chOff x="0" y="0"/>
          <a:chExt cx="0" cy="0"/>
        </a:xfrm>
      </p:grpSpPr>
      <p:sp>
        <p:nvSpPr>
          <p:cNvPr id="6" name="Shape 2">
            <a:extLst>
              <a:ext uri="{FF2B5EF4-FFF2-40B4-BE49-F238E27FC236}">
                <a16:creationId xmlns:a16="http://schemas.microsoft.com/office/drawing/2014/main" id="{A53F8570-6B05-5072-2FE4-39B21A8F9EA3}"/>
              </a:ext>
            </a:extLst>
          </p:cNvPr>
          <p:cNvSpPr/>
          <p:nvPr/>
        </p:nvSpPr>
        <p:spPr>
          <a:xfrm>
            <a:off x="1062566" y="1161412"/>
            <a:ext cx="10221119" cy="483174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8" name="Shape 1">
            <a:extLst>
              <a:ext uri="{FF2B5EF4-FFF2-40B4-BE49-F238E27FC236}">
                <a16:creationId xmlns:a16="http://schemas.microsoft.com/office/drawing/2014/main" id="{08F171EE-5BF3-25A4-19B0-5E5E7959125A}"/>
              </a:ext>
            </a:extLst>
          </p:cNvPr>
          <p:cNvSpPr/>
          <p:nvPr/>
        </p:nvSpPr>
        <p:spPr>
          <a:xfrm>
            <a:off x="858371" y="800100"/>
            <a:ext cx="10221119" cy="4953001"/>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1319927" y="1322671"/>
            <a:ext cx="9298005" cy="3907858"/>
          </a:xfrm>
        </p:spPr>
        <p:txBody>
          <a:bodyPr anchor="ctr">
            <a:noAutofit/>
          </a:bodyPr>
          <a:lstStyle>
            <a:lvl1pPr marL="0" indent="0" algn="ctr">
              <a:lnSpc>
                <a:spcPct val="90000"/>
              </a:lnSpc>
              <a:buNone/>
              <a:defRPr sz="6000" b="1" cap="all" baseline="0"/>
            </a:lvl1pPr>
            <a:lvl2pPr marL="228600" indent="0" algn="ctr">
              <a:lnSpc>
                <a:spcPct val="90000"/>
              </a:lnSpc>
              <a:buNone/>
              <a:defRPr sz="5400" b="1"/>
            </a:lvl2pPr>
            <a:lvl3pPr marL="457200" indent="0" algn="ctr">
              <a:lnSpc>
                <a:spcPct val="90000"/>
              </a:lnSpc>
              <a:buNone/>
              <a:defRPr sz="4800" b="1"/>
            </a:lvl3pPr>
            <a:lvl4pPr marL="685800" indent="0" algn="ctr">
              <a:lnSpc>
                <a:spcPct val="90000"/>
              </a:lnSpc>
              <a:buNone/>
              <a:defRPr sz="4400" b="1"/>
            </a:lvl4pPr>
            <a:lvl5pPr marL="914400" indent="0" algn="ctr">
              <a:lnSpc>
                <a:spcPct val="90000"/>
              </a:lnSpc>
              <a:buNone/>
              <a:defRPr sz="4000" b="1"/>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a:extLst>
              <a:ext uri="{FF2B5EF4-FFF2-40B4-BE49-F238E27FC236}">
                <a16:creationId xmlns:a16="http://schemas.microsoft.com/office/drawing/2014/main" id="{7CE3EBB0-2A3C-612E-DC6C-0AE876654FED}"/>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9" name="Date Placeholder 3">
            <a:extLst>
              <a:ext uri="{FF2B5EF4-FFF2-40B4-BE49-F238E27FC236}">
                <a16:creationId xmlns:a16="http://schemas.microsoft.com/office/drawing/2014/main" id="{075E6F7F-E895-1277-02D6-F925FA6D27AA}"/>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11" name="Slide Number Placeholder 5">
            <a:extLst>
              <a:ext uri="{FF2B5EF4-FFF2-40B4-BE49-F238E27FC236}">
                <a16:creationId xmlns:a16="http://schemas.microsoft.com/office/drawing/2014/main" id="{39676103-43BF-3489-0BCB-B1D89DE77C04}"/>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1055569955"/>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tatement 2">
    <p:bg>
      <p:bgPr>
        <a:solidFill>
          <a:schemeClr val="accent2"/>
        </a:solidFill>
        <a:effectLst/>
      </p:bgPr>
    </p:bg>
    <p:spTree>
      <p:nvGrpSpPr>
        <p:cNvPr id="1" name=""/>
        <p:cNvGrpSpPr/>
        <p:nvPr/>
      </p:nvGrpSpPr>
      <p:grpSpPr>
        <a:xfrm>
          <a:off x="0" y="0"/>
          <a:ext cx="0" cy="0"/>
          <a:chOff x="0" y="0"/>
          <a:chExt cx="0" cy="0"/>
        </a:xfrm>
      </p:grpSpPr>
      <p:sp>
        <p:nvSpPr>
          <p:cNvPr id="6" name="Shape 2">
            <a:extLst>
              <a:ext uri="{FF2B5EF4-FFF2-40B4-BE49-F238E27FC236}">
                <a16:creationId xmlns:a16="http://schemas.microsoft.com/office/drawing/2014/main" id="{67509756-1709-4FB3-87C9-65E52F8A642D}"/>
              </a:ext>
            </a:extLst>
          </p:cNvPr>
          <p:cNvSpPr/>
          <p:nvPr/>
        </p:nvSpPr>
        <p:spPr>
          <a:xfrm>
            <a:off x="1062566" y="1161412"/>
            <a:ext cx="10221119" cy="4831742"/>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8" name="Shape 1">
            <a:extLst>
              <a:ext uri="{FF2B5EF4-FFF2-40B4-BE49-F238E27FC236}">
                <a16:creationId xmlns:a16="http://schemas.microsoft.com/office/drawing/2014/main" id="{CF72170A-AA7E-9DE2-6ECB-19945A37EAD7}"/>
              </a:ext>
            </a:extLst>
          </p:cNvPr>
          <p:cNvSpPr/>
          <p:nvPr/>
        </p:nvSpPr>
        <p:spPr>
          <a:xfrm>
            <a:off x="858371" y="800100"/>
            <a:ext cx="10221119" cy="4953001"/>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endParaRPr lang="en-US" dirty="0"/>
          </a:p>
        </p:txBody>
      </p:sp>
      <p:sp>
        <p:nvSpPr>
          <p:cNvPr id="5" name="Content Placeholder 4">
            <a:extLst>
              <a:ext uri="{FF2B5EF4-FFF2-40B4-BE49-F238E27FC236}">
                <a16:creationId xmlns:a16="http://schemas.microsoft.com/office/drawing/2014/main" id="{C3C9F461-9F58-7EDE-FFF1-E8FCAD2E23AE}"/>
              </a:ext>
            </a:extLst>
          </p:cNvPr>
          <p:cNvSpPr>
            <a:spLocks noGrp="1"/>
          </p:cNvSpPr>
          <p:nvPr>
            <p:ph sz="quarter" idx="14" hasCustomPrompt="1"/>
          </p:nvPr>
        </p:nvSpPr>
        <p:spPr>
          <a:xfrm>
            <a:off x="1319927" y="1322104"/>
            <a:ext cx="9297987" cy="3908425"/>
          </a:xfrm>
        </p:spPr>
        <p:txBody>
          <a:bodyPr anchor="ctr">
            <a:noAutofit/>
          </a:bodyPr>
          <a:lstStyle>
            <a:lvl1pPr marL="0" indent="0">
              <a:lnSpc>
                <a:spcPct val="90000"/>
              </a:lnSpc>
              <a:buNone/>
              <a:defRPr sz="6000" b="1" cap="all" baseline="0"/>
            </a:lvl1pPr>
            <a:lvl2pPr marL="228600" indent="0">
              <a:lnSpc>
                <a:spcPct val="90000"/>
              </a:lnSpc>
              <a:buNone/>
              <a:defRPr sz="5400"/>
            </a:lvl2pPr>
            <a:lvl3pPr marL="457200" indent="0">
              <a:lnSpc>
                <a:spcPct val="90000"/>
              </a:lnSpc>
              <a:buNone/>
              <a:defRPr sz="4800"/>
            </a:lvl3pPr>
            <a:lvl4pPr marL="685800" indent="0">
              <a:lnSpc>
                <a:spcPct val="90000"/>
              </a:lnSpc>
              <a:buNone/>
              <a:defRPr sz="4400"/>
            </a:lvl4pPr>
            <a:lvl5pPr marL="914400" indent="0">
              <a:lnSpc>
                <a:spcPct val="90000"/>
              </a:lnSpc>
              <a:buNone/>
              <a:defRPr sz="4000"/>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Footer Placeholder 4">
            <a:extLst>
              <a:ext uri="{FF2B5EF4-FFF2-40B4-BE49-F238E27FC236}">
                <a16:creationId xmlns:a16="http://schemas.microsoft.com/office/drawing/2014/main" id="{B368E2D6-4C18-38E3-8152-995311472939}"/>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12" name="Date Placeholder 3">
            <a:extLst>
              <a:ext uri="{FF2B5EF4-FFF2-40B4-BE49-F238E27FC236}">
                <a16:creationId xmlns:a16="http://schemas.microsoft.com/office/drawing/2014/main" id="{9CB827A9-A5DE-C188-2939-D60BED18436C}"/>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14" name="Slide Number Placeholder 5">
            <a:extLst>
              <a:ext uri="{FF2B5EF4-FFF2-40B4-BE49-F238E27FC236}">
                <a16:creationId xmlns:a16="http://schemas.microsoft.com/office/drawing/2014/main" id="{2FEBF00D-1E46-AF2D-0D8E-2F38D533C171}"/>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3416968667"/>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tatement 3">
    <p:bg>
      <p:bgPr>
        <a:solidFill>
          <a:schemeClr val="accent4"/>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9F509C9-EBD3-FFB9-4531-BBE9EE870C9B}"/>
              </a:ext>
            </a:extLst>
          </p:cNvPr>
          <p:cNvGrpSpPr/>
          <p:nvPr/>
        </p:nvGrpSpPr>
        <p:grpSpPr>
          <a:xfrm>
            <a:off x="452064" y="492893"/>
            <a:ext cx="11287872" cy="5876422"/>
            <a:chOff x="521208" y="647905"/>
            <a:chExt cx="11365969" cy="5565740"/>
          </a:xfrm>
        </p:grpSpPr>
        <p:sp>
          <p:nvSpPr>
            <p:cNvPr id="11" name="Shape">
              <a:extLst>
                <a:ext uri="{FF2B5EF4-FFF2-40B4-BE49-F238E27FC236}">
                  <a16:creationId xmlns:a16="http://schemas.microsoft.com/office/drawing/2014/main" id="{F77DADAD-5C68-8B22-D7D6-9EFA4FCE9FBF}"/>
                </a:ext>
              </a:extLst>
            </p:cNvPr>
            <p:cNvSpPr/>
            <p:nvPr/>
          </p:nvSpPr>
          <p:spPr>
            <a:xfrm>
              <a:off x="725402" y="1009217"/>
              <a:ext cx="11161775" cy="5204428"/>
            </a:xfrm>
            <a:prstGeom prst="rect">
              <a:avLst/>
            </a:prstGeom>
            <a:solidFill>
              <a:schemeClr val="tx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12" name="Shape">
              <a:extLst>
                <a:ext uri="{FF2B5EF4-FFF2-40B4-BE49-F238E27FC236}">
                  <a16:creationId xmlns:a16="http://schemas.microsoft.com/office/drawing/2014/main" id="{C84AEDAF-DA87-0FC6-A421-8548D43C9150}"/>
                </a:ext>
              </a:extLst>
            </p:cNvPr>
            <p:cNvSpPr/>
            <p:nvPr/>
          </p:nvSpPr>
          <p:spPr>
            <a:xfrm>
              <a:off x="521208" y="647905"/>
              <a:ext cx="11158238" cy="5370984"/>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gr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endParaRPr lang="en-US" dirty="0"/>
          </a:p>
        </p:txBody>
      </p:sp>
      <p:sp>
        <p:nvSpPr>
          <p:cNvPr id="9" name="Content Placeholder 6">
            <a:extLst>
              <a:ext uri="{FF2B5EF4-FFF2-40B4-BE49-F238E27FC236}">
                <a16:creationId xmlns:a16="http://schemas.microsoft.com/office/drawing/2014/main" id="{3F4551C1-F77D-5DEA-D4A6-E296C313BDBD}"/>
              </a:ext>
            </a:extLst>
          </p:cNvPr>
          <p:cNvSpPr>
            <a:spLocks noGrp="1"/>
          </p:cNvSpPr>
          <p:nvPr>
            <p:ph sz="quarter" idx="13" hasCustomPrompt="1"/>
          </p:nvPr>
        </p:nvSpPr>
        <p:spPr>
          <a:xfrm>
            <a:off x="811593" y="844209"/>
            <a:ext cx="10362510" cy="4968161"/>
          </a:xfrm>
        </p:spPr>
        <p:txBody>
          <a:bodyPr anchor="ctr">
            <a:noAutofit/>
          </a:bodyPr>
          <a:lstStyle>
            <a:lvl1pPr marL="0" indent="0" algn="ctr">
              <a:lnSpc>
                <a:spcPct val="90000"/>
              </a:lnSpc>
              <a:buNone/>
              <a:defRPr sz="6000" b="1" cap="all" baseline="0"/>
            </a:lvl1pPr>
            <a:lvl2pPr marL="228600" indent="0" algn="ctr">
              <a:lnSpc>
                <a:spcPct val="90000"/>
              </a:lnSpc>
              <a:buNone/>
              <a:defRPr sz="5400" b="1"/>
            </a:lvl2pPr>
            <a:lvl3pPr marL="457200" indent="0" algn="ctr">
              <a:lnSpc>
                <a:spcPct val="90000"/>
              </a:lnSpc>
              <a:buNone/>
              <a:defRPr sz="4800" b="1"/>
            </a:lvl3pPr>
            <a:lvl4pPr marL="685800" indent="0" algn="ctr">
              <a:lnSpc>
                <a:spcPct val="90000"/>
              </a:lnSpc>
              <a:buNone/>
              <a:defRPr sz="4400" b="1"/>
            </a:lvl4pPr>
            <a:lvl5pPr marL="914400" indent="0" algn="ctr">
              <a:lnSpc>
                <a:spcPct val="90000"/>
              </a:lnSpc>
              <a:buNone/>
              <a:defRPr sz="4000" b="1"/>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a:extLst>
              <a:ext uri="{FF2B5EF4-FFF2-40B4-BE49-F238E27FC236}">
                <a16:creationId xmlns:a16="http://schemas.microsoft.com/office/drawing/2014/main" id="{6C2AFDFC-279D-866C-97E4-0413DAD3750E}"/>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6" name="Date Placeholder 3">
            <a:extLst>
              <a:ext uri="{FF2B5EF4-FFF2-40B4-BE49-F238E27FC236}">
                <a16:creationId xmlns:a16="http://schemas.microsoft.com/office/drawing/2014/main" id="{D329DF21-7E57-6F8D-84A6-32DD2CDC6644}"/>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8" name="Slide Number Placeholder 5">
            <a:extLst>
              <a:ext uri="{FF2B5EF4-FFF2-40B4-BE49-F238E27FC236}">
                <a16:creationId xmlns:a16="http://schemas.microsoft.com/office/drawing/2014/main" id="{7F0DFF13-FAC1-37BC-2037-41048E696257}"/>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44751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Picture 4">
    <p:bg>
      <p:bgRef idx="1001">
        <a:schemeClr val="bg1"/>
      </p:bgRef>
    </p:bg>
    <p:spTree>
      <p:nvGrpSpPr>
        <p:cNvPr id="1" name=""/>
        <p:cNvGrpSpPr/>
        <p:nvPr/>
      </p:nvGrpSpPr>
      <p:grpSpPr>
        <a:xfrm>
          <a:off x="0" y="0"/>
          <a:ext cx="0" cy="0"/>
          <a:chOff x="0" y="0"/>
          <a:chExt cx="0" cy="0"/>
        </a:xfrm>
      </p:grpSpPr>
      <p:sp>
        <p:nvSpPr>
          <p:cNvPr id="4" name="Shape">
            <a:extLst>
              <a:ext uri="{FF2B5EF4-FFF2-40B4-BE49-F238E27FC236}">
                <a16:creationId xmlns:a16="http://schemas.microsoft.com/office/drawing/2014/main" id="{0202F551-CD9C-6E27-92C3-595934B22837}"/>
              </a:ext>
            </a:extLst>
          </p:cNvPr>
          <p:cNvSpPr/>
          <p:nvPr/>
        </p:nvSpPr>
        <p:spPr>
          <a:xfrm>
            <a:off x="1062566" y="1161412"/>
            <a:ext cx="10221119" cy="4831742"/>
          </a:xfrm>
          <a:prstGeom prst="rect">
            <a:avLst/>
          </a:prstGeom>
          <a:solidFill>
            <a:schemeClr val="tx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5" name="Shape">
            <a:extLst>
              <a:ext uri="{FF2B5EF4-FFF2-40B4-BE49-F238E27FC236}">
                <a16:creationId xmlns:a16="http://schemas.microsoft.com/office/drawing/2014/main" id="{A703234F-30D0-CB47-612B-1247B3B32162}"/>
              </a:ext>
            </a:extLst>
          </p:cNvPr>
          <p:cNvSpPr/>
          <p:nvPr/>
        </p:nvSpPr>
        <p:spPr>
          <a:xfrm>
            <a:off x="858371" y="800100"/>
            <a:ext cx="10221119" cy="4953001"/>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cxnSp>
        <p:nvCxnSpPr>
          <p:cNvPr id="10" name="Straight Connector 9">
            <a:extLst>
              <a:ext uri="{FF2B5EF4-FFF2-40B4-BE49-F238E27FC236}">
                <a16:creationId xmlns:a16="http://schemas.microsoft.com/office/drawing/2014/main" id="{8A20E2C7-A47E-F74C-7AE3-3B9E0FAB4AC3}"/>
              </a:ext>
            </a:extLst>
          </p:cNvPr>
          <p:cNvCxnSpPr>
            <a:cxnSpLocks/>
          </p:cNvCxnSpPr>
          <p:nvPr/>
        </p:nvCxnSpPr>
        <p:spPr>
          <a:xfrm>
            <a:off x="8790317" y="800100"/>
            <a:ext cx="0" cy="4953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461123" y="1339060"/>
            <a:ext cx="6699667" cy="2207884"/>
          </a:xfrm>
        </p:spPr>
        <p:txBody>
          <a:bodyPr vert="horz" lIns="91440" tIns="45720" rIns="91440" bIns="45720" rtlCol="0" anchor="b">
            <a:normAutofit/>
          </a:bodyPr>
          <a:lstStyle>
            <a:lvl1pPr>
              <a:defRPr lang="en-US" sz="4800" dirty="0"/>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1459205" y="3786997"/>
            <a:ext cx="6699665" cy="1591436"/>
          </a:xfrm>
        </p:spPr>
        <p:txBody>
          <a:bodyPr vert="horz" lIns="91440" tIns="45720" rIns="91440" bIns="45720" rtlCol="0" anchor="t">
            <a:normAutofit/>
          </a:bodyPr>
          <a:lstStyle>
            <a:lvl1pPr marL="0" indent="0">
              <a:buNone/>
              <a:defRPr lang="en-US" sz="1600" cap="all" baseline="0" dirty="0"/>
            </a:lvl1pPr>
          </a:lstStyle>
          <a:p>
            <a:pPr lvl="0"/>
            <a:r>
              <a:rPr lang="en-US" dirty="0"/>
              <a:t>Click to edit Master subtitle style</a:t>
            </a:r>
          </a:p>
        </p:txBody>
      </p:sp>
      <p:sp>
        <p:nvSpPr>
          <p:cNvPr id="6" name="Picture Placeholder 13">
            <a:extLst>
              <a:ext uri="{FF2B5EF4-FFF2-40B4-BE49-F238E27FC236}">
                <a16:creationId xmlns:a16="http://schemas.microsoft.com/office/drawing/2014/main" id="{4DC1A109-E158-1AD7-E2B7-416EEE08ACC4}"/>
              </a:ext>
            </a:extLst>
          </p:cNvPr>
          <p:cNvSpPr>
            <a:spLocks noGrp="1"/>
          </p:cNvSpPr>
          <p:nvPr>
            <p:ph type="pic" sz="quarter" idx="10" hasCustomPrompt="1"/>
          </p:nvPr>
        </p:nvSpPr>
        <p:spPr>
          <a:xfrm>
            <a:off x="8807569" y="812266"/>
            <a:ext cx="2260479" cy="4928136"/>
          </a:xfrm>
          <a:blipFill>
            <a:blip r:embed="rId2">
              <a:alphaModFix amt="85000"/>
              <a:extLst>
                <a:ext uri="{28A0092B-C50C-407E-A947-70E740481C1C}">
                  <a14:useLocalDpi xmlns:a14="http://schemas.microsoft.com/office/drawing/2010/main" val="0"/>
                </a:ext>
              </a:extLst>
            </a:blip>
            <a:stretch>
              <a:fillRect/>
            </a:stretch>
          </a:blipFill>
          <a:ln w="25400">
            <a:noFill/>
          </a:ln>
        </p:spPr>
        <p:txBody>
          <a:bodyPr vert="horz" lIns="91440" tIns="0" rIns="0" bIns="0" rtlCol="0">
            <a:noAutofit/>
          </a:bodyPr>
          <a:lstStyle>
            <a:lvl1pPr marL="0" indent="0">
              <a:buNone/>
              <a:defRPr lang="en-US" sz="2400" b="0" i="0" noProof="0">
                <a:solidFill>
                  <a:schemeClr val="tx1"/>
                </a:solidFill>
              </a:defRPr>
            </a:lvl1pPr>
          </a:lstStyle>
          <a:p>
            <a:pPr marL="228600" lvl="0" indent="-228600">
              <a:lnSpc>
                <a:spcPct val="150000"/>
              </a:lnSpc>
            </a:pPr>
            <a:r>
              <a:rPr lang="en-US" noProof="0" dirty="0"/>
              <a:t>  </a:t>
            </a:r>
          </a:p>
        </p:txBody>
      </p:sp>
      <p:sp>
        <p:nvSpPr>
          <p:cNvPr id="15" name="Footer Placeholder 4">
            <a:extLst>
              <a:ext uri="{FF2B5EF4-FFF2-40B4-BE49-F238E27FC236}">
                <a16:creationId xmlns:a16="http://schemas.microsoft.com/office/drawing/2014/main" id="{DF7B139E-1A4F-D7CF-7764-58DA6FAFE2EA}"/>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14" name="Date Placeholder 3">
            <a:extLst>
              <a:ext uri="{FF2B5EF4-FFF2-40B4-BE49-F238E27FC236}">
                <a16:creationId xmlns:a16="http://schemas.microsoft.com/office/drawing/2014/main" id="{9538451A-1E74-ABF8-A9BB-311A384BE9B5}"/>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16" name="Slide Number Placeholder 5">
            <a:extLst>
              <a:ext uri="{FF2B5EF4-FFF2-40B4-BE49-F238E27FC236}">
                <a16:creationId xmlns:a16="http://schemas.microsoft.com/office/drawing/2014/main" id="{358985DD-E6CE-DBCC-61CF-9BBFE330EF13}"/>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354260349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4"/>
        </a:solidFill>
        <a:effectLst/>
      </p:bgPr>
    </p:bg>
    <p:spTree>
      <p:nvGrpSpPr>
        <p:cNvPr id="1" name=""/>
        <p:cNvGrpSpPr/>
        <p:nvPr/>
      </p:nvGrpSpPr>
      <p:grpSpPr>
        <a:xfrm>
          <a:off x="0" y="0"/>
          <a:ext cx="0" cy="0"/>
          <a:chOff x="0" y="0"/>
          <a:chExt cx="0" cy="0"/>
        </a:xfrm>
      </p:grpSpPr>
      <p:sp>
        <p:nvSpPr>
          <p:cNvPr id="12" name="Shape">
            <a:extLst>
              <a:ext uri="{FF2B5EF4-FFF2-40B4-BE49-F238E27FC236}">
                <a16:creationId xmlns:a16="http://schemas.microsoft.com/office/drawing/2014/main" id="{2DE75237-C959-D427-59CB-754609076995}"/>
              </a:ext>
            </a:extLst>
          </p:cNvPr>
          <p:cNvSpPr/>
          <p:nvPr/>
        </p:nvSpPr>
        <p:spPr>
          <a:xfrm>
            <a:off x="680973" y="1199512"/>
            <a:ext cx="11058961" cy="4831742"/>
          </a:xfrm>
          <a:prstGeom prst="rect">
            <a:avLst/>
          </a:prstGeom>
          <a:solidFill>
            <a:schemeClr val="tx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accent2">
                  <a:lumMod val="20000"/>
                  <a:lumOff val="80000"/>
                </a:schemeClr>
              </a:solidFill>
              <a:latin typeface="Karla"/>
              <a:ea typeface="Karla"/>
              <a:cs typeface="Karla"/>
              <a:sym typeface="Karla"/>
            </a:endParaRPr>
          </a:p>
        </p:txBody>
      </p:sp>
      <p:sp>
        <p:nvSpPr>
          <p:cNvPr id="13" name="Shape">
            <a:extLst>
              <a:ext uri="{FF2B5EF4-FFF2-40B4-BE49-F238E27FC236}">
                <a16:creationId xmlns:a16="http://schemas.microsoft.com/office/drawing/2014/main" id="{2E7456C8-E832-7DE1-2809-F37CD2039059}"/>
              </a:ext>
            </a:extLst>
          </p:cNvPr>
          <p:cNvSpPr/>
          <p:nvPr/>
        </p:nvSpPr>
        <p:spPr>
          <a:xfrm>
            <a:off x="452064" y="838200"/>
            <a:ext cx="11058961" cy="4953001"/>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6" name="Title 7">
            <a:extLst>
              <a:ext uri="{FF2B5EF4-FFF2-40B4-BE49-F238E27FC236}">
                <a16:creationId xmlns:a16="http://schemas.microsoft.com/office/drawing/2014/main" id="{C8B71B71-DED1-B066-5130-1F2DE6145746}"/>
              </a:ext>
            </a:extLst>
          </p:cNvPr>
          <p:cNvSpPr>
            <a:spLocks noGrp="1"/>
          </p:cNvSpPr>
          <p:nvPr>
            <p:ph type="title" hasCustomPrompt="1"/>
          </p:nvPr>
        </p:nvSpPr>
        <p:spPr>
          <a:xfrm>
            <a:off x="1263157" y="4171150"/>
            <a:ext cx="9427773" cy="466344"/>
          </a:xfrm>
        </p:spPr>
        <p:txBody>
          <a:bodyPr anchor="ctr">
            <a:normAutofit/>
          </a:bodyPr>
          <a:lstStyle>
            <a:lvl1pPr algn="ctr">
              <a:lnSpc>
                <a:spcPct val="120000"/>
              </a:lnSpc>
              <a:defRPr sz="2200" b="1" cap="all" baseline="0">
                <a:latin typeface="+mn-lt"/>
              </a:defRPr>
            </a:lvl1pPr>
          </a:lstStyle>
          <a:p>
            <a:r>
              <a:rPr lang="en-US" dirty="0"/>
              <a:t>Quote Author</a:t>
            </a:r>
          </a:p>
        </p:txBody>
      </p:sp>
      <p:sp>
        <p:nvSpPr>
          <p:cNvPr id="2" name="Content Placeholder 6">
            <a:extLst>
              <a:ext uri="{FF2B5EF4-FFF2-40B4-BE49-F238E27FC236}">
                <a16:creationId xmlns:a16="http://schemas.microsoft.com/office/drawing/2014/main" id="{764B92A2-9C11-A473-0B3F-CAAD66CB9FFC}"/>
              </a:ext>
            </a:extLst>
          </p:cNvPr>
          <p:cNvSpPr>
            <a:spLocks noGrp="1"/>
          </p:cNvSpPr>
          <p:nvPr>
            <p:ph sz="quarter" idx="10" hasCustomPrompt="1"/>
          </p:nvPr>
        </p:nvSpPr>
        <p:spPr>
          <a:xfrm>
            <a:off x="1050623" y="1475874"/>
            <a:ext cx="9852843" cy="2393479"/>
          </a:xfrm>
        </p:spPr>
        <p:txBody>
          <a:bodyPr anchor="b">
            <a:normAutofit/>
          </a:bodyPr>
          <a:lstStyle>
            <a:lvl1pPr marL="228600" indent="0" algn="ctr">
              <a:buNone/>
              <a:defRPr sz="4000">
                <a:latin typeface="+mj-lt"/>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Click to add Quote</a:t>
            </a:r>
          </a:p>
        </p:txBody>
      </p:sp>
      <p:sp>
        <p:nvSpPr>
          <p:cNvPr id="4" name="Footer Placeholder 4">
            <a:extLst>
              <a:ext uri="{FF2B5EF4-FFF2-40B4-BE49-F238E27FC236}">
                <a16:creationId xmlns:a16="http://schemas.microsoft.com/office/drawing/2014/main" id="{B47B8EDB-536A-003E-AE0A-AB072C6BD4F2}"/>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3" name="Date Placeholder 3">
            <a:extLst>
              <a:ext uri="{FF2B5EF4-FFF2-40B4-BE49-F238E27FC236}">
                <a16:creationId xmlns:a16="http://schemas.microsoft.com/office/drawing/2014/main" id="{F59023AF-254C-8366-C5DA-6778C61166AB}"/>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5" name="Slide Number Placeholder 5">
            <a:extLst>
              <a:ext uri="{FF2B5EF4-FFF2-40B4-BE49-F238E27FC236}">
                <a16:creationId xmlns:a16="http://schemas.microsoft.com/office/drawing/2014/main" id="{BCDA5A3A-7694-A45B-B5A0-90DAAB4B23EE}"/>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2027382821"/>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2">
    <p:bg>
      <p:bgPr>
        <a:solidFill>
          <a:schemeClr val="accent3"/>
        </a:solidFill>
        <a:effectLst/>
      </p:bgPr>
    </p:bg>
    <p:spTree>
      <p:nvGrpSpPr>
        <p:cNvPr id="1" name=""/>
        <p:cNvGrpSpPr/>
        <p:nvPr/>
      </p:nvGrpSpPr>
      <p:grpSpPr>
        <a:xfrm>
          <a:off x="0" y="0"/>
          <a:ext cx="0" cy="0"/>
          <a:chOff x="0" y="0"/>
          <a:chExt cx="0" cy="0"/>
        </a:xfrm>
      </p:grpSpPr>
      <p:sp>
        <p:nvSpPr>
          <p:cNvPr id="12" name="Shape">
            <a:extLst>
              <a:ext uri="{FF2B5EF4-FFF2-40B4-BE49-F238E27FC236}">
                <a16:creationId xmlns:a16="http://schemas.microsoft.com/office/drawing/2014/main" id="{2DE75237-C959-D427-59CB-754609076995}"/>
              </a:ext>
            </a:extLst>
          </p:cNvPr>
          <p:cNvSpPr/>
          <p:nvPr/>
        </p:nvSpPr>
        <p:spPr>
          <a:xfrm>
            <a:off x="680973" y="1199512"/>
            <a:ext cx="11058961" cy="483174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accent2">
                  <a:lumMod val="20000"/>
                  <a:lumOff val="80000"/>
                </a:schemeClr>
              </a:solidFill>
              <a:latin typeface="Karla"/>
              <a:ea typeface="Karla"/>
              <a:cs typeface="Karla"/>
              <a:sym typeface="Karla"/>
            </a:endParaRPr>
          </a:p>
        </p:txBody>
      </p:sp>
      <p:sp>
        <p:nvSpPr>
          <p:cNvPr id="13" name="Shape">
            <a:extLst>
              <a:ext uri="{FF2B5EF4-FFF2-40B4-BE49-F238E27FC236}">
                <a16:creationId xmlns:a16="http://schemas.microsoft.com/office/drawing/2014/main" id="{2E7456C8-E832-7DE1-2809-F37CD2039059}"/>
              </a:ext>
            </a:extLst>
          </p:cNvPr>
          <p:cNvSpPr/>
          <p:nvPr/>
        </p:nvSpPr>
        <p:spPr>
          <a:xfrm>
            <a:off x="452064" y="838200"/>
            <a:ext cx="11058961" cy="4953001"/>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8" name="Title 7">
            <a:extLst>
              <a:ext uri="{FF2B5EF4-FFF2-40B4-BE49-F238E27FC236}">
                <a16:creationId xmlns:a16="http://schemas.microsoft.com/office/drawing/2014/main" id="{F1D793A1-BF22-DDD0-DBA9-DEFF700F008F}"/>
              </a:ext>
            </a:extLst>
          </p:cNvPr>
          <p:cNvSpPr>
            <a:spLocks noGrp="1"/>
          </p:cNvSpPr>
          <p:nvPr>
            <p:ph type="title" hasCustomPrompt="1"/>
          </p:nvPr>
        </p:nvSpPr>
        <p:spPr>
          <a:xfrm>
            <a:off x="800100" y="4935583"/>
            <a:ext cx="9427773" cy="466344"/>
          </a:xfrm>
        </p:spPr>
        <p:txBody>
          <a:bodyPr anchor="ctr">
            <a:normAutofit/>
          </a:bodyPr>
          <a:lstStyle>
            <a:lvl1pPr>
              <a:lnSpc>
                <a:spcPct val="120000"/>
              </a:lnSpc>
              <a:defRPr sz="2200" b="1" cap="all" baseline="0">
                <a:latin typeface="+mn-lt"/>
              </a:defRPr>
            </a:lvl1pPr>
          </a:lstStyle>
          <a:p>
            <a:r>
              <a:rPr lang="en-US" dirty="0"/>
              <a:t>Quote Author</a:t>
            </a:r>
          </a:p>
        </p:txBody>
      </p:sp>
      <p:sp>
        <p:nvSpPr>
          <p:cNvPr id="7" name="Content Placeholder 6">
            <a:extLst>
              <a:ext uri="{FF2B5EF4-FFF2-40B4-BE49-F238E27FC236}">
                <a16:creationId xmlns:a16="http://schemas.microsoft.com/office/drawing/2014/main" id="{3B302FB0-A6C5-BD5A-AF43-984A6C3F8682}"/>
              </a:ext>
            </a:extLst>
          </p:cNvPr>
          <p:cNvSpPr>
            <a:spLocks noGrp="1"/>
          </p:cNvSpPr>
          <p:nvPr>
            <p:ph sz="quarter" idx="10" hasCustomPrompt="1"/>
          </p:nvPr>
        </p:nvSpPr>
        <p:spPr>
          <a:xfrm>
            <a:off x="800100" y="1365758"/>
            <a:ext cx="9898063" cy="3308350"/>
          </a:xfrm>
        </p:spPr>
        <p:txBody>
          <a:bodyPr anchor="ctr">
            <a:normAutofit/>
          </a:bodyPr>
          <a:lstStyle>
            <a:lvl1pPr marL="228600" indent="0">
              <a:buNone/>
              <a:defRPr sz="4000">
                <a:latin typeface="+mj-lt"/>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Click to add Quote</a:t>
            </a:r>
          </a:p>
        </p:txBody>
      </p:sp>
      <p:sp>
        <p:nvSpPr>
          <p:cNvPr id="3" name="Footer Placeholder 4">
            <a:extLst>
              <a:ext uri="{FF2B5EF4-FFF2-40B4-BE49-F238E27FC236}">
                <a16:creationId xmlns:a16="http://schemas.microsoft.com/office/drawing/2014/main" id="{90B46980-787B-28B2-BEF9-0889894EF45C}"/>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2" name="Date Placeholder 3">
            <a:extLst>
              <a:ext uri="{FF2B5EF4-FFF2-40B4-BE49-F238E27FC236}">
                <a16:creationId xmlns:a16="http://schemas.microsoft.com/office/drawing/2014/main" id="{CA696B03-9BC5-E21E-A5FD-103860D280DA}"/>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4" name="Slide Number Placeholder 5">
            <a:extLst>
              <a:ext uri="{FF2B5EF4-FFF2-40B4-BE49-F238E27FC236}">
                <a16:creationId xmlns:a16="http://schemas.microsoft.com/office/drawing/2014/main" id="{AB97DCEF-D6BB-4719-2240-3051D4DDEDEE}"/>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168694648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3">
    <p:bg>
      <p:bgPr>
        <a:solidFill>
          <a:schemeClr val="accent2"/>
        </a:solidFill>
        <a:effectLst/>
      </p:bgPr>
    </p:bg>
    <p:spTree>
      <p:nvGrpSpPr>
        <p:cNvPr id="1" name=""/>
        <p:cNvGrpSpPr/>
        <p:nvPr/>
      </p:nvGrpSpPr>
      <p:grpSpPr>
        <a:xfrm>
          <a:off x="0" y="0"/>
          <a:ext cx="0" cy="0"/>
          <a:chOff x="0" y="0"/>
          <a:chExt cx="0" cy="0"/>
        </a:xfrm>
      </p:grpSpPr>
      <p:sp>
        <p:nvSpPr>
          <p:cNvPr id="8" name="Shape 2">
            <a:extLst>
              <a:ext uri="{FF2B5EF4-FFF2-40B4-BE49-F238E27FC236}">
                <a16:creationId xmlns:a16="http://schemas.microsoft.com/office/drawing/2014/main" id="{7FA2DADE-9D41-2081-4A77-1D5CE9B7776B}"/>
              </a:ext>
            </a:extLst>
          </p:cNvPr>
          <p:cNvSpPr/>
          <p:nvPr/>
        </p:nvSpPr>
        <p:spPr>
          <a:xfrm>
            <a:off x="1062566" y="1161412"/>
            <a:ext cx="10221119" cy="4831742"/>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9" name="Shape 1">
            <a:extLst>
              <a:ext uri="{FF2B5EF4-FFF2-40B4-BE49-F238E27FC236}">
                <a16:creationId xmlns:a16="http://schemas.microsoft.com/office/drawing/2014/main" id="{D138D331-ECD1-1788-A7CA-448A49C9F489}"/>
              </a:ext>
            </a:extLst>
          </p:cNvPr>
          <p:cNvSpPr/>
          <p:nvPr/>
        </p:nvSpPr>
        <p:spPr>
          <a:xfrm>
            <a:off x="858371" y="800100"/>
            <a:ext cx="10221119" cy="4953001"/>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4" name="Title 7">
            <a:extLst>
              <a:ext uri="{FF2B5EF4-FFF2-40B4-BE49-F238E27FC236}">
                <a16:creationId xmlns:a16="http://schemas.microsoft.com/office/drawing/2014/main" id="{B18BA15F-A0BE-EFD1-7E68-4B1BD84BEB67}"/>
              </a:ext>
            </a:extLst>
          </p:cNvPr>
          <p:cNvSpPr>
            <a:spLocks noGrp="1"/>
          </p:cNvSpPr>
          <p:nvPr>
            <p:ph type="title" hasCustomPrompt="1"/>
          </p:nvPr>
        </p:nvSpPr>
        <p:spPr>
          <a:xfrm>
            <a:off x="1236585" y="4526280"/>
            <a:ext cx="9108208" cy="466344"/>
          </a:xfrm>
        </p:spPr>
        <p:txBody>
          <a:bodyPr anchor="ctr">
            <a:normAutofit/>
          </a:bodyPr>
          <a:lstStyle>
            <a:lvl1pPr>
              <a:lnSpc>
                <a:spcPct val="120000"/>
              </a:lnSpc>
              <a:defRPr sz="2200" b="1" cap="all" baseline="0">
                <a:latin typeface="+mn-lt"/>
              </a:defRPr>
            </a:lvl1pPr>
          </a:lstStyle>
          <a:p>
            <a:r>
              <a:rPr lang="en-US" dirty="0"/>
              <a:t>Quote Author</a:t>
            </a:r>
          </a:p>
        </p:txBody>
      </p:sp>
      <p:sp>
        <p:nvSpPr>
          <p:cNvPr id="3" name="Content Placeholder 6">
            <a:extLst>
              <a:ext uri="{FF2B5EF4-FFF2-40B4-BE49-F238E27FC236}">
                <a16:creationId xmlns:a16="http://schemas.microsoft.com/office/drawing/2014/main" id="{56074EC9-559B-FD63-2E36-6C0F1C29A954}"/>
              </a:ext>
            </a:extLst>
          </p:cNvPr>
          <p:cNvSpPr>
            <a:spLocks noGrp="1"/>
          </p:cNvSpPr>
          <p:nvPr>
            <p:ph sz="quarter" idx="10" hasCustomPrompt="1"/>
          </p:nvPr>
        </p:nvSpPr>
        <p:spPr>
          <a:xfrm>
            <a:off x="1236585" y="1527048"/>
            <a:ext cx="9108208" cy="2704206"/>
          </a:xfrm>
        </p:spPr>
        <p:txBody>
          <a:bodyPr anchor="t">
            <a:normAutofit/>
          </a:bodyPr>
          <a:lstStyle>
            <a:lvl1pPr marL="0" indent="0">
              <a:lnSpc>
                <a:spcPct val="100000"/>
              </a:lnSpc>
              <a:spcBef>
                <a:spcPts val="0"/>
              </a:spcBef>
              <a:buNone/>
              <a:defRPr sz="4400">
                <a:latin typeface="+mj-lt"/>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Click to add Quote</a:t>
            </a:r>
          </a:p>
        </p:txBody>
      </p:sp>
      <p:sp>
        <p:nvSpPr>
          <p:cNvPr id="13" name="Footer Placeholder 4">
            <a:extLst>
              <a:ext uri="{FF2B5EF4-FFF2-40B4-BE49-F238E27FC236}">
                <a16:creationId xmlns:a16="http://schemas.microsoft.com/office/drawing/2014/main" id="{FB5B5DC6-7732-056F-CCE9-08CA0A2F5A70}"/>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12" name="Date Placeholder 3">
            <a:extLst>
              <a:ext uri="{FF2B5EF4-FFF2-40B4-BE49-F238E27FC236}">
                <a16:creationId xmlns:a16="http://schemas.microsoft.com/office/drawing/2014/main" id="{C30CB01E-671D-F7D5-38AC-15837FE387E1}"/>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16" name="Slide Number Placeholder 5">
            <a:extLst>
              <a:ext uri="{FF2B5EF4-FFF2-40B4-BE49-F238E27FC236}">
                <a16:creationId xmlns:a16="http://schemas.microsoft.com/office/drawing/2014/main" id="{1CEAD38F-C515-CF0A-DFEF-E4F3E918B03F}"/>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71218772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Shape">
            <a:extLst>
              <a:ext uri="{FF2B5EF4-FFF2-40B4-BE49-F238E27FC236}">
                <a16:creationId xmlns:a16="http://schemas.microsoft.com/office/drawing/2014/main" id="{8EAF9CAC-FFA2-BEF7-4631-1C54E575EDE5}"/>
              </a:ext>
            </a:extLst>
          </p:cNvPr>
          <p:cNvSpPr/>
          <p:nvPr/>
        </p:nvSpPr>
        <p:spPr>
          <a:xfrm>
            <a:off x="734919" y="2106081"/>
            <a:ext cx="5054248" cy="398701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dirty="0">
              <a:solidFill>
                <a:schemeClr val="lt1"/>
              </a:solidFill>
              <a:latin typeface="Karla"/>
              <a:ea typeface="Karla"/>
              <a:cs typeface="Karla"/>
              <a:sym typeface="Karla"/>
            </a:endParaRPr>
          </a:p>
        </p:txBody>
      </p:sp>
      <p:sp>
        <p:nvSpPr>
          <p:cNvPr id="12" name="Shape">
            <a:extLst>
              <a:ext uri="{FF2B5EF4-FFF2-40B4-BE49-F238E27FC236}">
                <a16:creationId xmlns:a16="http://schemas.microsoft.com/office/drawing/2014/main" id="{37C03440-D61A-0EBF-6628-89058E855965}"/>
              </a:ext>
            </a:extLst>
          </p:cNvPr>
          <p:cNvSpPr/>
          <p:nvPr/>
        </p:nvSpPr>
        <p:spPr>
          <a:xfrm>
            <a:off x="6525104" y="2090064"/>
            <a:ext cx="5054248" cy="398701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dirty="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966704" cy="1132258"/>
          </a:xfrm>
        </p:spPr>
        <p:txBody>
          <a:bodyPr anchor="t"/>
          <a:lstStyle/>
          <a:p>
            <a:r>
              <a:rPr lang="en-US"/>
              <a:t>Click to edit Master title style</a:t>
            </a:r>
            <a:endParaRPr lang="en-US" dirty="0"/>
          </a:p>
        </p:txBody>
      </p:sp>
      <p:sp>
        <p:nvSpPr>
          <p:cNvPr id="11" name="Content Placeholder 6">
            <a:extLst>
              <a:ext uri="{FF2B5EF4-FFF2-40B4-BE49-F238E27FC236}">
                <a16:creationId xmlns:a16="http://schemas.microsoft.com/office/drawing/2014/main" id="{B0235ED5-6A34-E190-C6AF-47C4365CF4DA}"/>
              </a:ext>
            </a:extLst>
          </p:cNvPr>
          <p:cNvSpPr>
            <a:spLocks noGrp="1"/>
          </p:cNvSpPr>
          <p:nvPr>
            <p:ph sz="quarter" idx="17"/>
          </p:nvPr>
        </p:nvSpPr>
        <p:spPr>
          <a:xfrm>
            <a:off x="612647" y="1956816"/>
            <a:ext cx="5049837" cy="3986212"/>
          </a:xfrm>
          <a:solidFill>
            <a:schemeClr val="bg1"/>
          </a:solidFill>
          <a:ln w="25400">
            <a:solidFill>
              <a:schemeClr val="dk1"/>
            </a:solidFill>
          </a:ln>
        </p:spPr>
        <p:txBody>
          <a:bodyPr lIns="365760" tIns="274320" rIns="365760"/>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a:extLst>
              <a:ext uri="{FF2B5EF4-FFF2-40B4-BE49-F238E27FC236}">
                <a16:creationId xmlns:a16="http://schemas.microsoft.com/office/drawing/2014/main" id="{15924B5D-8BA0-6E97-9FCD-477345587304}"/>
              </a:ext>
            </a:extLst>
          </p:cNvPr>
          <p:cNvSpPr>
            <a:spLocks noGrp="1"/>
          </p:cNvSpPr>
          <p:nvPr>
            <p:ph sz="quarter" idx="16"/>
          </p:nvPr>
        </p:nvSpPr>
        <p:spPr>
          <a:xfrm>
            <a:off x="6402388" y="1941513"/>
            <a:ext cx="5049837" cy="3986212"/>
          </a:xfrm>
          <a:solidFill>
            <a:schemeClr val="bg1"/>
          </a:solidFill>
          <a:ln w="25400">
            <a:solidFill>
              <a:schemeClr val="dk1"/>
            </a:solidFill>
          </a:ln>
        </p:spPr>
        <p:txBody>
          <a:bodyPr lIns="365760" tIns="274320" rIns="365760"/>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a:extLst>
              <a:ext uri="{FF2B5EF4-FFF2-40B4-BE49-F238E27FC236}">
                <a16:creationId xmlns:a16="http://schemas.microsoft.com/office/drawing/2014/main" id="{39E9D210-740B-975E-F164-1DE3D1A898C0}"/>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3" name="Date Placeholder 3">
            <a:extLst>
              <a:ext uri="{FF2B5EF4-FFF2-40B4-BE49-F238E27FC236}">
                <a16:creationId xmlns:a16="http://schemas.microsoft.com/office/drawing/2014/main" id="{4378DF6A-F028-C688-AFFC-152D73F73A1C}"/>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10" name="Slide Number Placeholder 5">
            <a:extLst>
              <a:ext uri="{FF2B5EF4-FFF2-40B4-BE49-F238E27FC236}">
                <a16:creationId xmlns:a16="http://schemas.microsoft.com/office/drawing/2014/main" id="{EF58732C-80CB-B4FE-AB5F-DDFE3F83A3D7}"/>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36364410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4" name="Shape">
            <a:extLst>
              <a:ext uri="{FF2B5EF4-FFF2-40B4-BE49-F238E27FC236}">
                <a16:creationId xmlns:a16="http://schemas.microsoft.com/office/drawing/2014/main" id="{87053FE2-64E0-3012-349A-A9A3630871D9}"/>
              </a:ext>
            </a:extLst>
          </p:cNvPr>
          <p:cNvSpPr/>
          <p:nvPr/>
        </p:nvSpPr>
        <p:spPr>
          <a:xfrm>
            <a:off x="734919" y="2106081"/>
            <a:ext cx="5054248" cy="3987012"/>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dirty="0">
              <a:solidFill>
                <a:schemeClr val="lt1"/>
              </a:solidFill>
              <a:latin typeface="Karla"/>
              <a:ea typeface="Karla"/>
              <a:cs typeface="Karla"/>
              <a:sym typeface="Karla"/>
            </a:endParaRPr>
          </a:p>
        </p:txBody>
      </p:sp>
      <p:sp>
        <p:nvSpPr>
          <p:cNvPr id="11" name="Shape">
            <a:extLst>
              <a:ext uri="{FF2B5EF4-FFF2-40B4-BE49-F238E27FC236}">
                <a16:creationId xmlns:a16="http://schemas.microsoft.com/office/drawing/2014/main" id="{C46A75A9-A17B-098E-3A45-F6C555BE2639}"/>
              </a:ext>
            </a:extLst>
          </p:cNvPr>
          <p:cNvSpPr/>
          <p:nvPr/>
        </p:nvSpPr>
        <p:spPr>
          <a:xfrm>
            <a:off x="609964" y="1964050"/>
            <a:ext cx="5054248" cy="3987012"/>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dirty="0">
              <a:solidFill>
                <a:schemeClr val="lt1"/>
              </a:solidFill>
              <a:latin typeface="Karla"/>
              <a:ea typeface="Karla"/>
              <a:cs typeface="Karla"/>
              <a:sym typeface="Karla"/>
            </a:endParaRPr>
          </a:p>
        </p:txBody>
      </p:sp>
      <p:sp>
        <p:nvSpPr>
          <p:cNvPr id="13" name="Shape">
            <a:extLst>
              <a:ext uri="{FF2B5EF4-FFF2-40B4-BE49-F238E27FC236}">
                <a16:creationId xmlns:a16="http://schemas.microsoft.com/office/drawing/2014/main" id="{09A08B6C-E5A4-86B0-F3FC-9D459A8BBBFE}"/>
              </a:ext>
            </a:extLst>
          </p:cNvPr>
          <p:cNvSpPr/>
          <p:nvPr/>
        </p:nvSpPr>
        <p:spPr>
          <a:xfrm>
            <a:off x="6527790" y="2106081"/>
            <a:ext cx="5054248" cy="3987012"/>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dirty="0">
              <a:solidFill>
                <a:schemeClr val="lt1"/>
              </a:solidFill>
              <a:latin typeface="Karla"/>
              <a:ea typeface="Karla"/>
              <a:cs typeface="Karla"/>
              <a:sym typeface="Karla"/>
            </a:endParaRPr>
          </a:p>
        </p:txBody>
      </p:sp>
      <p:sp>
        <p:nvSpPr>
          <p:cNvPr id="14" name="Shape">
            <a:extLst>
              <a:ext uri="{FF2B5EF4-FFF2-40B4-BE49-F238E27FC236}">
                <a16:creationId xmlns:a16="http://schemas.microsoft.com/office/drawing/2014/main" id="{BC04CEF9-7BA9-D4E7-7852-594CC56DBD37}"/>
              </a:ext>
            </a:extLst>
          </p:cNvPr>
          <p:cNvSpPr/>
          <p:nvPr/>
        </p:nvSpPr>
        <p:spPr>
          <a:xfrm>
            <a:off x="6402835" y="1964050"/>
            <a:ext cx="5054248" cy="3987012"/>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dirty="0">
              <a:solidFill>
                <a:schemeClr val="lt1"/>
              </a:solidFill>
              <a:latin typeface="Karla"/>
              <a:ea typeface="Karla"/>
              <a:cs typeface="Karla"/>
              <a:sym typeface="Karla"/>
            </a:endParaRPr>
          </a:p>
        </p:txBody>
      </p:sp>
      <p:sp>
        <p:nvSpPr>
          <p:cNvPr id="17" name="Title 1">
            <a:extLst>
              <a:ext uri="{FF2B5EF4-FFF2-40B4-BE49-F238E27FC236}">
                <a16:creationId xmlns:a16="http://schemas.microsoft.com/office/drawing/2014/main" id="{FDBC014A-57E4-E622-1B5A-DDCDE4F19F68}"/>
              </a:ext>
            </a:extLst>
          </p:cNvPr>
          <p:cNvSpPr>
            <a:spLocks noGrp="1"/>
          </p:cNvSpPr>
          <p:nvPr>
            <p:ph type="title"/>
          </p:nvPr>
        </p:nvSpPr>
        <p:spPr>
          <a:xfrm>
            <a:off x="612648" y="548640"/>
            <a:ext cx="10966704" cy="1132258"/>
          </a:xfrm>
        </p:spPr>
        <p:txBody>
          <a:bodyPr anchor="t"/>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923026" y="2140585"/>
            <a:ext cx="4433978" cy="575962"/>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ext Placeholder 2">
            <a:extLst>
              <a:ext uri="{FF2B5EF4-FFF2-40B4-BE49-F238E27FC236}">
                <a16:creationId xmlns:a16="http://schemas.microsoft.com/office/drawing/2014/main" id="{BBDB215F-F64D-AFEC-78DE-A34FCC39898B}"/>
              </a:ext>
            </a:extLst>
          </p:cNvPr>
          <p:cNvSpPr>
            <a:spLocks noGrp="1"/>
          </p:cNvSpPr>
          <p:nvPr>
            <p:ph type="body" idx="17"/>
          </p:nvPr>
        </p:nvSpPr>
        <p:spPr>
          <a:xfrm>
            <a:off x="6715897" y="2140585"/>
            <a:ext cx="4433978" cy="575962"/>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5776AAF7-C632-FCD0-6A60-E0EA4A52F229}"/>
              </a:ext>
            </a:extLst>
          </p:cNvPr>
          <p:cNvSpPr>
            <a:spLocks noGrp="1"/>
          </p:cNvSpPr>
          <p:nvPr>
            <p:ph sz="quarter" idx="15"/>
          </p:nvPr>
        </p:nvSpPr>
        <p:spPr>
          <a:xfrm>
            <a:off x="923026" y="2842450"/>
            <a:ext cx="4433978" cy="289824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5">
            <a:extLst>
              <a:ext uri="{FF2B5EF4-FFF2-40B4-BE49-F238E27FC236}">
                <a16:creationId xmlns:a16="http://schemas.microsoft.com/office/drawing/2014/main" id="{2EAD70E4-41EC-CD82-9922-84432DB90008}"/>
              </a:ext>
            </a:extLst>
          </p:cNvPr>
          <p:cNvSpPr>
            <a:spLocks noGrp="1"/>
          </p:cNvSpPr>
          <p:nvPr>
            <p:ph sz="quarter" idx="16"/>
          </p:nvPr>
        </p:nvSpPr>
        <p:spPr>
          <a:xfrm>
            <a:off x="6715897" y="2842450"/>
            <a:ext cx="4433978" cy="28982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E45957D-E390-A6CD-0738-7DBCB3C4B41C}"/>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2" name="Date Placeholder 3">
            <a:extLst>
              <a:ext uri="{FF2B5EF4-FFF2-40B4-BE49-F238E27FC236}">
                <a16:creationId xmlns:a16="http://schemas.microsoft.com/office/drawing/2014/main" id="{6323C36B-3396-E0B9-7965-0F8040BFF210}"/>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10" name="Slide Number Placeholder 5">
            <a:extLst>
              <a:ext uri="{FF2B5EF4-FFF2-40B4-BE49-F238E27FC236}">
                <a16:creationId xmlns:a16="http://schemas.microsoft.com/office/drawing/2014/main" id="{78F87EB5-54D8-0C98-C391-699B7F558C89}"/>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39925949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endParaRPr lang="en-US" dirty="0"/>
          </a:p>
        </p:txBody>
      </p:sp>
      <p:sp>
        <p:nvSpPr>
          <p:cNvPr id="4" name="Footer Placeholder 4">
            <a:extLst>
              <a:ext uri="{FF2B5EF4-FFF2-40B4-BE49-F238E27FC236}">
                <a16:creationId xmlns:a16="http://schemas.microsoft.com/office/drawing/2014/main" id="{997C84A4-6A79-3485-A77E-989CD758309D}"/>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3" name="Date Placeholder 3">
            <a:extLst>
              <a:ext uri="{FF2B5EF4-FFF2-40B4-BE49-F238E27FC236}">
                <a16:creationId xmlns:a16="http://schemas.microsoft.com/office/drawing/2014/main" id="{9E55074A-9964-8F29-CF91-8A0D5AF16CB0}"/>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5" name="Slide Number Placeholder 5">
            <a:extLst>
              <a:ext uri="{FF2B5EF4-FFF2-40B4-BE49-F238E27FC236}">
                <a16:creationId xmlns:a16="http://schemas.microsoft.com/office/drawing/2014/main" id="{6AAF6FDF-2AC3-DB97-1683-2D56D880D51B}"/>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745344233"/>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Empty">
    <p:bg>
      <p:bgRef idx="1001">
        <a:schemeClr val="bg1"/>
      </p:bgRef>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A6B9D93-9B64-1CD3-A833-FFDD8C5DBA7C}"/>
              </a:ext>
            </a:extLst>
          </p:cNvPr>
          <p:cNvGrpSpPr/>
          <p:nvPr/>
        </p:nvGrpSpPr>
        <p:grpSpPr>
          <a:xfrm>
            <a:off x="452064" y="492893"/>
            <a:ext cx="11287872" cy="5876422"/>
            <a:chOff x="521208" y="647905"/>
            <a:chExt cx="11365969" cy="5565740"/>
          </a:xfrm>
        </p:grpSpPr>
        <p:sp>
          <p:nvSpPr>
            <p:cNvPr id="11" name="Shape">
              <a:extLst>
                <a:ext uri="{FF2B5EF4-FFF2-40B4-BE49-F238E27FC236}">
                  <a16:creationId xmlns:a16="http://schemas.microsoft.com/office/drawing/2014/main" id="{37BFBC61-3CC2-D636-FC54-55E9720C4A08}"/>
                </a:ext>
              </a:extLst>
            </p:cNvPr>
            <p:cNvSpPr/>
            <p:nvPr/>
          </p:nvSpPr>
          <p:spPr>
            <a:xfrm>
              <a:off x="725402" y="1009217"/>
              <a:ext cx="11161775" cy="5204428"/>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12" name="Shape">
              <a:extLst>
                <a:ext uri="{FF2B5EF4-FFF2-40B4-BE49-F238E27FC236}">
                  <a16:creationId xmlns:a16="http://schemas.microsoft.com/office/drawing/2014/main" id="{9D0D17A4-DEA9-4B44-C0FE-1238BACA12F7}"/>
                </a:ext>
              </a:extLst>
            </p:cNvPr>
            <p:cNvSpPr/>
            <p:nvPr/>
          </p:nvSpPr>
          <p:spPr>
            <a:xfrm>
              <a:off x="521208" y="647905"/>
              <a:ext cx="11158238" cy="5370984"/>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grpSp>
      <p:sp>
        <p:nvSpPr>
          <p:cNvPr id="3" name="Footer Placeholder 4">
            <a:extLst>
              <a:ext uri="{FF2B5EF4-FFF2-40B4-BE49-F238E27FC236}">
                <a16:creationId xmlns:a16="http://schemas.microsoft.com/office/drawing/2014/main" id="{373E672C-94F7-4F94-AA9D-0B2344E4BC8A}"/>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2" name="Date Placeholder 3">
            <a:extLst>
              <a:ext uri="{FF2B5EF4-FFF2-40B4-BE49-F238E27FC236}">
                <a16:creationId xmlns:a16="http://schemas.microsoft.com/office/drawing/2014/main" id="{794D1CA6-A4DC-DBEE-5E99-FCD16E8FE0E4}"/>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4" name="Slide Number Placeholder 5">
            <a:extLst>
              <a:ext uri="{FF2B5EF4-FFF2-40B4-BE49-F238E27FC236}">
                <a16:creationId xmlns:a16="http://schemas.microsoft.com/office/drawing/2014/main" id="{C02D83F5-E164-0E11-063F-914D641C1C8A}"/>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1806243727"/>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5"/>
            <a:ext cx="6440258" cy="5755109"/>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993263"/>
          </a:xfrm>
        </p:spPr>
        <p:txBody>
          <a:bodyPr anchor="t">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4">
            <a:extLst>
              <a:ext uri="{FF2B5EF4-FFF2-40B4-BE49-F238E27FC236}">
                <a16:creationId xmlns:a16="http://schemas.microsoft.com/office/drawing/2014/main" id="{3490C2B9-2891-C4B8-A62C-388B9E630863}"/>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5" name="Date Placeholder 3">
            <a:extLst>
              <a:ext uri="{FF2B5EF4-FFF2-40B4-BE49-F238E27FC236}">
                <a16:creationId xmlns:a16="http://schemas.microsoft.com/office/drawing/2014/main" id="{72391F72-8364-5853-5AF7-052CEB5F9248}"/>
              </a:ext>
            </a:extLst>
          </p:cNvPr>
          <p:cNvSpPr>
            <a:spLocks noGrp="1"/>
          </p:cNvSpPr>
          <p:nvPr>
            <p:ph type="dt" sz="half" idx="10"/>
          </p:nvPr>
        </p:nvSpPr>
        <p:spPr>
          <a:xfrm>
            <a:off x="8893929" y="6410960"/>
            <a:ext cx="2202644" cy="298120"/>
          </a:xfrm>
          <a:prstGeom prst="rect">
            <a:avLst/>
          </a:prstGeom>
        </p:spPr>
        <p:txBody>
          <a:bodyPr anchor="b"/>
          <a:lstStyle>
            <a:lvl1pPr>
              <a:defRPr sz="1200"/>
            </a:lvl1pPr>
          </a:lstStyle>
          <a:p>
            <a:endParaRPr lang="en-US"/>
          </a:p>
        </p:txBody>
      </p:sp>
      <p:sp>
        <p:nvSpPr>
          <p:cNvPr id="7" name="Slide Number Placeholder 5">
            <a:extLst>
              <a:ext uri="{FF2B5EF4-FFF2-40B4-BE49-F238E27FC236}">
                <a16:creationId xmlns:a16="http://schemas.microsoft.com/office/drawing/2014/main" id="{8E50753C-CFE5-2B43-A721-D0E923A0E0EA}"/>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3048327124"/>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Shape">
            <a:extLst>
              <a:ext uri="{FF2B5EF4-FFF2-40B4-BE49-F238E27FC236}">
                <a16:creationId xmlns:a16="http://schemas.microsoft.com/office/drawing/2014/main" id="{AAA00F4A-8B03-B8A7-EF9E-9FA816B844D9}"/>
              </a:ext>
            </a:extLst>
          </p:cNvPr>
          <p:cNvSpPr/>
          <p:nvPr/>
        </p:nvSpPr>
        <p:spPr>
          <a:xfrm>
            <a:off x="5134801" y="980808"/>
            <a:ext cx="6345319" cy="5190277"/>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612648" y="557784"/>
            <a:ext cx="3595634" cy="1762083"/>
          </a:xfrm>
        </p:spPr>
        <p:txBody>
          <a:bodyPr anchor="t">
            <a:normAutofit/>
          </a:bodyPr>
          <a:lstStyle>
            <a:lvl1pPr>
              <a:defRPr sz="36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12648"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Picture Placeholder 10">
            <a:extLst>
              <a:ext uri="{FF2B5EF4-FFF2-40B4-BE49-F238E27FC236}">
                <a16:creationId xmlns:a16="http://schemas.microsoft.com/office/drawing/2014/main" id="{6AB62C19-EED5-2CB6-3778-D242A01B31A4}"/>
              </a:ext>
            </a:extLst>
          </p:cNvPr>
          <p:cNvSpPr>
            <a:spLocks noGrp="1"/>
          </p:cNvSpPr>
          <p:nvPr>
            <p:ph type="pic" sz="quarter" idx="13" hasCustomPrompt="1"/>
          </p:nvPr>
        </p:nvSpPr>
        <p:spPr>
          <a:xfrm>
            <a:off x="4976261" y="557784"/>
            <a:ext cx="6345319" cy="5437925"/>
          </a:xfrm>
          <a:blipFill>
            <a:blip r:embed="rId2">
              <a:alphaModFix amt="70000"/>
              <a:extLst>
                <a:ext uri="{28A0092B-C50C-407E-A947-70E740481C1C}">
                  <a14:useLocalDpi xmlns:a14="http://schemas.microsoft.com/office/drawing/2010/main" val="0"/>
                </a:ext>
              </a:extLst>
            </a:blip>
            <a:stretch>
              <a:fillRect/>
            </a:stretch>
          </a:blipFill>
          <a:ln w="25400">
            <a:solidFill>
              <a:schemeClr val="tx1"/>
            </a:solidFill>
          </a:ln>
        </p:spPr>
        <p:txBody>
          <a:bodyPr/>
          <a:lstStyle>
            <a:lvl1pPr marL="0" indent="0">
              <a:buNone/>
              <a:defRPr/>
            </a:lvl1pPr>
          </a:lstStyle>
          <a:p>
            <a:r>
              <a:rPr lang="en-US" dirty="0"/>
              <a:t> </a:t>
            </a:r>
          </a:p>
        </p:txBody>
      </p:sp>
      <p:sp>
        <p:nvSpPr>
          <p:cNvPr id="10" name="Footer Placeholder 4">
            <a:extLst>
              <a:ext uri="{FF2B5EF4-FFF2-40B4-BE49-F238E27FC236}">
                <a16:creationId xmlns:a16="http://schemas.microsoft.com/office/drawing/2014/main" id="{13D8F1A6-74FA-F0AA-BD1D-9179B632224B}"/>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3" name="Date Placeholder 3">
            <a:extLst>
              <a:ext uri="{FF2B5EF4-FFF2-40B4-BE49-F238E27FC236}">
                <a16:creationId xmlns:a16="http://schemas.microsoft.com/office/drawing/2014/main" id="{CDAC8853-1F8E-BAF2-7EA5-E7CC3A30143B}"/>
              </a:ext>
            </a:extLst>
          </p:cNvPr>
          <p:cNvSpPr>
            <a:spLocks noGrp="1"/>
          </p:cNvSpPr>
          <p:nvPr>
            <p:ph type="dt" sz="half" idx="14"/>
          </p:nvPr>
        </p:nvSpPr>
        <p:spPr>
          <a:xfrm>
            <a:off x="8893929" y="6410960"/>
            <a:ext cx="2202644" cy="298120"/>
          </a:xfrm>
          <a:prstGeom prst="rect">
            <a:avLst/>
          </a:prstGeom>
        </p:spPr>
        <p:txBody>
          <a:bodyPr anchor="b"/>
          <a:lstStyle>
            <a:lvl1pPr>
              <a:defRPr sz="1200"/>
            </a:lvl1pPr>
          </a:lstStyle>
          <a:p>
            <a:endParaRPr lang="en-US"/>
          </a:p>
        </p:txBody>
      </p:sp>
      <p:sp>
        <p:nvSpPr>
          <p:cNvPr id="11" name="Slide Number Placeholder 5">
            <a:extLst>
              <a:ext uri="{FF2B5EF4-FFF2-40B4-BE49-F238E27FC236}">
                <a16:creationId xmlns:a16="http://schemas.microsoft.com/office/drawing/2014/main" id="{81F632EE-8F97-1D42-BC0E-348FE22EAD0F}"/>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4186923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onclusion">
    <p:bg>
      <p:bgPr>
        <a:solidFill>
          <a:schemeClr val="tx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60F089B-9235-81DB-CA69-D7CB62593609}"/>
              </a:ext>
            </a:extLst>
          </p:cNvPr>
          <p:cNvGrpSpPr/>
          <p:nvPr/>
        </p:nvGrpSpPr>
        <p:grpSpPr>
          <a:xfrm>
            <a:off x="452064" y="492893"/>
            <a:ext cx="11287872" cy="5876422"/>
            <a:chOff x="521208" y="647905"/>
            <a:chExt cx="11365969" cy="5565740"/>
          </a:xfrm>
        </p:grpSpPr>
        <p:sp>
          <p:nvSpPr>
            <p:cNvPr id="4" name="Shape 2">
              <a:extLst>
                <a:ext uri="{FF2B5EF4-FFF2-40B4-BE49-F238E27FC236}">
                  <a16:creationId xmlns:a16="http://schemas.microsoft.com/office/drawing/2014/main" id="{A7BE37C7-4A0D-B366-88A7-61DDF6BADDFF}"/>
                </a:ext>
              </a:extLst>
            </p:cNvPr>
            <p:cNvSpPr/>
            <p:nvPr/>
          </p:nvSpPr>
          <p:spPr>
            <a:xfrm>
              <a:off x="725402" y="1009217"/>
              <a:ext cx="11161775" cy="5204428"/>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2400" b="0" i="0" u="none" strike="noStrike" cap="none" noProof="0" dirty="0">
                <a:solidFill>
                  <a:schemeClr val="lt1"/>
                </a:solidFill>
                <a:latin typeface="Karla"/>
                <a:ea typeface="Karla"/>
                <a:cs typeface="Karla"/>
                <a:sym typeface="Karla"/>
              </a:endParaRPr>
            </a:p>
          </p:txBody>
        </p:sp>
        <p:sp>
          <p:nvSpPr>
            <p:cNvPr id="5" name="Shape1">
              <a:extLst>
                <a:ext uri="{FF2B5EF4-FFF2-40B4-BE49-F238E27FC236}">
                  <a16:creationId xmlns:a16="http://schemas.microsoft.com/office/drawing/2014/main" id="{F6ED5B22-34B0-7A29-DE32-F681BB887699}"/>
                </a:ext>
              </a:extLst>
            </p:cNvPr>
            <p:cNvSpPr/>
            <p:nvPr/>
          </p:nvSpPr>
          <p:spPr>
            <a:xfrm>
              <a:off x="521208" y="647905"/>
              <a:ext cx="11158238" cy="5370984"/>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2400" b="0" i="0" u="none" strike="noStrike" cap="none" noProof="0" dirty="0">
                <a:solidFill>
                  <a:schemeClr val="lt1"/>
                </a:solidFill>
                <a:latin typeface="Karla"/>
                <a:ea typeface="Karla"/>
                <a:cs typeface="Karla"/>
                <a:sym typeface="Karla"/>
              </a:endParaRPr>
            </a:p>
          </p:txBody>
        </p:sp>
      </p:gr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51011" y="1571632"/>
            <a:ext cx="6905972" cy="1133856"/>
          </a:xfrm>
        </p:spPr>
        <p:txBody>
          <a:bodyPr anchor="b">
            <a:noAutofit/>
          </a:bodyPr>
          <a:lstStyle>
            <a:lvl1pPr>
              <a:defRPr sz="6000">
                <a:solidFill>
                  <a:schemeClr val="tx1"/>
                </a:solidFill>
              </a:defRPr>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1072428" y="3198297"/>
            <a:ext cx="9844686" cy="2411393"/>
          </a:xfrm>
        </p:spPr>
        <p:txBody>
          <a:bodyPr/>
          <a:lstStyle>
            <a:lvl1pPr marL="0" indent="0">
              <a:buNone/>
              <a:defRPr>
                <a:solidFill>
                  <a:schemeClr val="tx1"/>
                </a:solidFill>
              </a:defRPr>
            </a:lvl1pPr>
            <a:lvl2pPr marL="228600" indent="0">
              <a:buNone/>
              <a:defRPr>
                <a:solidFill>
                  <a:schemeClr val="tx1"/>
                </a:solidFill>
              </a:defRPr>
            </a:lvl2pPr>
            <a:lvl3pPr marL="457200" indent="0">
              <a:buNone/>
              <a:defRPr>
                <a:solidFill>
                  <a:schemeClr val="tx1"/>
                </a:solidFill>
              </a:defRPr>
            </a:lvl3pPr>
            <a:lvl4pPr marL="685800" indent="0">
              <a:buNone/>
              <a:defRPr>
                <a:solidFill>
                  <a:schemeClr val="tx1"/>
                </a:solidFill>
              </a:defRPr>
            </a:lvl4pPr>
            <a:lvl5pPr marL="914400" indent="0">
              <a:buNone/>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a:extLst>
              <a:ext uri="{FF2B5EF4-FFF2-40B4-BE49-F238E27FC236}">
                <a16:creationId xmlns:a16="http://schemas.microsoft.com/office/drawing/2014/main" id="{43B0EB48-D222-B712-F2B3-9932C893C4F7}"/>
              </a:ext>
            </a:extLst>
          </p:cNvPr>
          <p:cNvSpPr>
            <a:spLocks noGrp="1"/>
          </p:cNvSpPr>
          <p:nvPr>
            <p:ph type="ftr" sz="quarter" idx="3"/>
          </p:nvPr>
        </p:nvSpPr>
        <p:spPr>
          <a:xfrm>
            <a:off x="612647" y="6410960"/>
            <a:ext cx="2805405" cy="298120"/>
          </a:xfrm>
          <a:prstGeom prst="rect">
            <a:avLst/>
          </a:prstGeom>
        </p:spPr>
        <p:txBody>
          <a:bodyPr anchor="b"/>
          <a:lstStyle>
            <a:lvl1pPr>
              <a:defRPr sz="1200">
                <a:solidFill>
                  <a:schemeClr val="bg1"/>
                </a:solidFill>
              </a:defRPr>
            </a:lvl1pPr>
          </a:lstStyle>
          <a:p>
            <a:endParaRPr lang="en-US"/>
          </a:p>
        </p:txBody>
      </p:sp>
      <p:sp>
        <p:nvSpPr>
          <p:cNvPr id="6" name="Date Placeholder 3">
            <a:extLst>
              <a:ext uri="{FF2B5EF4-FFF2-40B4-BE49-F238E27FC236}">
                <a16:creationId xmlns:a16="http://schemas.microsoft.com/office/drawing/2014/main" id="{A38DC1E4-B259-385B-34D7-4FEBAE45C04F}"/>
              </a:ext>
            </a:extLst>
          </p:cNvPr>
          <p:cNvSpPr>
            <a:spLocks noGrp="1"/>
          </p:cNvSpPr>
          <p:nvPr>
            <p:ph type="dt" sz="half" idx="2"/>
          </p:nvPr>
        </p:nvSpPr>
        <p:spPr>
          <a:xfrm>
            <a:off x="8893929" y="6410960"/>
            <a:ext cx="2202644" cy="298120"/>
          </a:xfrm>
          <a:prstGeom prst="rect">
            <a:avLst/>
          </a:prstGeom>
        </p:spPr>
        <p:txBody>
          <a:bodyPr anchor="b"/>
          <a:lstStyle>
            <a:lvl1pPr>
              <a:defRPr sz="1200">
                <a:solidFill>
                  <a:schemeClr val="bg1"/>
                </a:solidFill>
              </a:defRPr>
            </a:lvl1pPr>
          </a:lstStyle>
          <a:p>
            <a:endParaRPr lang="en-US"/>
          </a:p>
        </p:txBody>
      </p:sp>
      <p:sp>
        <p:nvSpPr>
          <p:cNvPr id="9" name="Slide Number Placeholder 5">
            <a:extLst>
              <a:ext uri="{FF2B5EF4-FFF2-40B4-BE49-F238E27FC236}">
                <a16:creationId xmlns:a16="http://schemas.microsoft.com/office/drawing/2014/main" id="{BB0374E6-29F5-6E16-088E-EC1EE38D0D71}"/>
              </a:ext>
            </a:extLst>
          </p:cNvPr>
          <p:cNvSpPr>
            <a:spLocks noGrp="1"/>
          </p:cNvSpPr>
          <p:nvPr>
            <p:ph type="sldNum" sz="quarter" idx="4"/>
          </p:nvPr>
        </p:nvSpPr>
        <p:spPr>
          <a:xfrm>
            <a:off x="11147096" y="6410960"/>
            <a:ext cx="429207" cy="298120"/>
          </a:xfrm>
          <a:prstGeom prst="rect">
            <a:avLst/>
          </a:prstGeom>
        </p:spPr>
        <p:txBody>
          <a:bodyPr anchor="b"/>
          <a:lstStyle>
            <a:lvl1pPr>
              <a:defRPr sz="1200">
                <a:solidFill>
                  <a:schemeClr val="bg1"/>
                </a:solidFill>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1863638636"/>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B67FC65-5AAF-6A23-5752-1C26B207DC72}"/>
              </a:ext>
            </a:extLst>
          </p:cNvPr>
          <p:cNvGrpSpPr/>
          <p:nvPr/>
        </p:nvGrpSpPr>
        <p:grpSpPr>
          <a:xfrm>
            <a:off x="452064" y="492893"/>
            <a:ext cx="11287872" cy="5876422"/>
            <a:chOff x="521208" y="647905"/>
            <a:chExt cx="11365969" cy="5565740"/>
          </a:xfrm>
        </p:grpSpPr>
        <p:sp>
          <p:nvSpPr>
            <p:cNvPr id="5" name="Shape 2">
              <a:extLst>
                <a:ext uri="{FF2B5EF4-FFF2-40B4-BE49-F238E27FC236}">
                  <a16:creationId xmlns:a16="http://schemas.microsoft.com/office/drawing/2014/main" id="{043EAAF4-DE2D-970B-4D15-6D36EEAC1744}"/>
                </a:ext>
              </a:extLst>
            </p:cNvPr>
            <p:cNvSpPr/>
            <p:nvPr/>
          </p:nvSpPr>
          <p:spPr>
            <a:xfrm>
              <a:off x="725402" y="1009217"/>
              <a:ext cx="11161775" cy="5204428"/>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6" name="Shape 1">
              <a:extLst>
                <a:ext uri="{FF2B5EF4-FFF2-40B4-BE49-F238E27FC236}">
                  <a16:creationId xmlns:a16="http://schemas.microsoft.com/office/drawing/2014/main" id="{496DF73D-E4E2-469F-D426-591823D792A6}"/>
                </a:ext>
              </a:extLst>
            </p:cNvPr>
            <p:cNvSpPr/>
            <p:nvPr/>
          </p:nvSpPr>
          <p:spPr>
            <a:xfrm>
              <a:off x="521208" y="647905"/>
              <a:ext cx="11158238" cy="5370984"/>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gr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278923" y="874374"/>
            <a:ext cx="9634154" cy="2821728"/>
          </a:xfrm>
        </p:spPr>
        <p:txBody>
          <a:bodyPr anchor="b">
            <a:normAutofit/>
          </a:bodyPr>
          <a:lstStyle>
            <a:lvl1pPr algn="ctr">
              <a:defRPr sz="7000"/>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012480" y="4077583"/>
            <a:ext cx="8167040" cy="1717042"/>
          </a:xfrm>
        </p:spPr>
        <p:txBody>
          <a:bodyPr anchor="t">
            <a:normAutofit/>
          </a:bodyPr>
          <a:lstStyle>
            <a:lvl1pPr marL="0" indent="0" algn="ctr">
              <a:buNone/>
              <a:defRPr sz="22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56759722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onclusion 2">
    <p:bg>
      <p:bgPr>
        <a:solidFill>
          <a:schemeClr val="tx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67284EC-3D0F-3F16-846C-AB08017ABD0D}"/>
              </a:ext>
            </a:extLst>
          </p:cNvPr>
          <p:cNvGrpSpPr/>
          <p:nvPr/>
        </p:nvGrpSpPr>
        <p:grpSpPr>
          <a:xfrm>
            <a:off x="1290931" y="492893"/>
            <a:ext cx="9610139" cy="5876422"/>
            <a:chOff x="521208" y="647905"/>
            <a:chExt cx="11365969" cy="5565740"/>
          </a:xfrm>
        </p:grpSpPr>
        <p:sp>
          <p:nvSpPr>
            <p:cNvPr id="4" name="Shape 2">
              <a:extLst>
                <a:ext uri="{FF2B5EF4-FFF2-40B4-BE49-F238E27FC236}">
                  <a16:creationId xmlns:a16="http://schemas.microsoft.com/office/drawing/2014/main" id="{7E5FBE18-9CC6-A8C8-127B-CCA2232BDB14}"/>
                </a:ext>
              </a:extLst>
            </p:cNvPr>
            <p:cNvSpPr/>
            <p:nvPr/>
          </p:nvSpPr>
          <p:spPr>
            <a:xfrm>
              <a:off x="725402" y="1009217"/>
              <a:ext cx="11161775" cy="5204428"/>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2400" b="0" i="0" u="none" strike="noStrike" cap="none" noProof="0" dirty="0">
                <a:solidFill>
                  <a:schemeClr val="lt1"/>
                </a:solidFill>
                <a:latin typeface="Karla"/>
                <a:ea typeface="Karla"/>
                <a:cs typeface="Karla"/>
                <a:sym typeface="Karla"/>
              </a:endParaRPr>
            </a:p>
          </p:txBody>
        </p:sp>
        <p:sp>
          <p:nvSpPr>
            <p:cNvPr id="5" name="Shape1">
              <a:extLst>
                <a:ext uri="{FF2B5EF4-FFF2-40B4-BE49-F238E27FC236}">
                  <a16:creationId xmlns:a16="http://schemas.microsoft.com/office/drawing/2014/main" id="{896B8FC0-2B00-3276-EB32-68AEA34310A4}"/>
                </a:ext>
              </a:extLst>
            </p:cNvPr>
            <p:cNvSpPr/>
            <p:nvPr/>
          </p:nvSpPr>
          <p:spPr>
            <a:xfrm>
              <a:off x="521208" y="647905"/>
              <a:ext cx="11158238" cy="5370984"/>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2400" b="0" i="0" u="none" strike="noStrike" cap="none" noProof="0" dirty="0">
                <a:solidFill>
                  <a:schemeClr val="lt1"/>
                </a:solidFill>
                <a:latin typeface="Karla"/>
                <a:ea typeface="Karla"/>
                <a:cs typeface="Karla"/>
                <a:sym typeface="Karla"/>
              </a:endParaRPr>
            </a:p>
          </p:txBody>
        </p:sp>
      </p:gr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879548" y="1627318"/>
            <a:ext cx="8257213" cy="1842020"/>
          </a:xfrm>
        </p:spPr>
        <p:txBody>
          <a:bodyPr anchor="b">
            <a:noAutofit/>
          </a:bodyPr>
          <a:lstStyle>
            <a:lvl1pPr>
              <a:defRPr sz="6000"/>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1879669" y="3622674"/>
            <a:ext cx="8257087" cy="1279615"/>
          </a:xfrm>
        </p:spPr>
        <p:txBody>
          <a:bodyPr>
            <a:noAutofit/>
          </a:bodyPr>
          <a:lstStyle>
            <a:lvl1pPr marL="0" indent="0">
              <a:buNone/>
              <a:defRPr sz="2400"/>
            </a:lvl1pPr>
            <a:lvl2pPr marL="228600" indent="0">
              <a:buNone/>
              <a:defRPr sz="2000"/>
            </a:lvl2pPr>
            <a:lvl3pPr marL="457200" indent="0">
              <a:buNone/>
              <a:defRPr sz="1800"/>
            </a:lvl3pPr>
            <a:lvl4pPr marL="685800" indent="0">
              <a:buNone/>
              <a:defRPr sz="1600"/>
            </a:lvl4pPr>
            <a:lvl5pPr marL="914400" inden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300BE14F-B804-8786-E6FC-084A0A7FA683}"/>
              </a:ext>
            </a:extLst>
          </p:cNvPr>
          <p:cNvSpPr>
            <a:spLocks noGrp="1"/>
          </p:cNvSpPr>
          <p:nvPr>
            <p:ph type="ftr" sz="quarter" idx="3"/>
          </p:nvPr>
        </p:nvSpPr>
        <p:spPr>
          <a:xfrm>
            <a:off x="612647" y="6410960"/>
            <a:ext cx="2805405" cy="298120"/>
          </a:xfrm>
          <a:prstGeom prst="rect">
            <a:avLst/>
          </a:prstGeom>
        </p:spPr>
        <p:txBody>
          <a:bodyPr anchor="b"/>
          <a:lstStyle>
            <a:lvl1pPr>
              <a:defRPr sz="1200">
                <a:solidFill>
                  <a:schemeClr val="bg1"/>
                </a:solidFill>
              </a:defRPr>
            </a:lvl1pPr>
          </a:lstStyle>
          <a:p>
            <a:endParaRPr lang="en-US"/>
          </a:p>
        </p:txBody>
      </p:sp>
      <p:sp>
        <p:nvSpPr>
          <p:cNvPr id="8" name="Date Placeholder 3">
            <a:extLst>
              <a:ext uri="{FF2B5EF4-FFF2-40B4-BE49-F238E27FC236}">
                <a16:creationId xmlns:a16="http://schemas.microsoft.com/office/drawing/2014/main" id="{61CB601B-B447-CD6E-FCA1-4CC6DDC76626}"/>
              </a:ext>
            </a:extLst>
          </p:cNvPr>
          <p:cNvSpPr>
            <a:spLocks noGrp="1"/>
          </p:cNvSpPr>
          <p:nvPr>
            <p:ph type="dt" sz="half" idx="2"/>
          </p:nvPr>
        </p:nvSpPr>
        <p:spPr>
          <a:xfrm>
            <a:off x="8893929" y="6410960"/>
            <a:ext cx="2202644" cy="298120"/>
          </a:xfrm>
          <a:prstGeom prst="rect">
            <a:avLst/>
          </a:prstGeom>
        </p:spPr>
        <p:txBody>
          <a:bodyPr anchor="b"/>
          <a:lstStyle>
            <a:lvl1pPr>
              <a:defRPr sz="120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1F950DAF-2879-C094-CC30-7714177A4C96}"/>
              </a:ext>
            </a:extLst>
          </p:cNvPr>
          <p:cNvSpPr>
            <a:spLocks noGrp="1"/>
          </p:cNvSpPr>
          <p:nvPr>
            <p:ph type="sldNum" sz="quarter" idx="4"/>
          </p:nvPr>
        </p:nvSpPr>
        <p:spPr>
          <a:xfrm>
            <a:off x="11147096" y="6410960"/>
            <a:ext cx="429207" cy="298120"/>
          </a:xfrm>
          <a:prstGeom prst="rect">
            <a:avLst/>
          </a:prstGeom>
        </p:spPr>
        <p:txBody>
          <a:bodyPr anchor="b"/>
          <a:lstStyle>
            <a:lvl1pPr>
              <a:defRPr sz="1200">
                <a:solidFill>
                  <a:schemeClr val="bg1"/>
                </a:solidFill>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2274678482"/>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2">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E55F6A4-0EE0-72F7-43D5-EB21317D9598}"/>
              </a:ext>
            </a:extLst>
          </p:cNvPr>
          <p:cNvGrpSpPr/>
          <p:nvPr/>
        </p:nvGrpSpPr>
        <p:grpSpPr>
          <a:xfrm>
            <a:off x="452064" y="492893"/>
            <a:ext cx="11287872" cy="5876422"/>
            <a:chOff x="521208" y="647905"/>
            <a:chExt cx="11365969" cy="5565740"/>
          </a:xfrm>
        </p:grpSpPr>
        <p:sp>
          <p:nvSpPr>
            <p:cNvPr id="5" name="Shape 2">
              <a:extLst>
                <a:ext uri="{FF2B5EF4-FFF2-40B4-BE49-F238E27FC236}">
                  <a16:creationId xmlns:a16="http://schemas.microsoft.com/office/drawing/2014/main" id="{C4D77848-8CF0-5322-623B-CDF1FE03362C}"/>
                </a:ext>
              </a:extLst>
            </p:cNvPr>
            <p:cNvSpPr/>
            <p:nvPr/>
          </p:nvSpPr>
          <p:spPr>
            <a:xfrm>
              <a:off x="725402" y="1009217"/>
              <a:ext cx="11161775" cy="5204428"/>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2400" b="0" i="0" u="none" strike="noStrike" cap="none" noProof="0" dirty="0">
                <a:solidFill>
                  <a:schemeClr val="lt1"/>
                </a:solidFill>
                <a:latin typeface="Karla"/>
                <a:ea typeface="Karla"/>
                <a:cs typeface="Karla"/>
                <a:sym typeface="Karla"/>
              </a:endParaRPr>
            </a:p>
          </p:txBody>
        </p:sp>
        <p:sp>
          <p:nvSpPr>
            <p:cNvPr id="6" name="Shape1">
              <a:extLst>
                <a:ext uri="{FF2B5EF4-FFF2-40B4-BE49-F238E27FC236}">
                  <a16:creationId xmlns:a16="http://schemas.microsoft.com/office/drawing/2014/main" id="{677E7171-85EC-575A-EE36-F9950B227D94}"/>
                </a:ext>
              </a:extLst>
            </p:cNvPr>
            <p:cNvSpPr/>
            <p:nvPr/>
          </p:nvSpPr>
          <p:spPr>
            <a:xfrm>
              <a:off x="521208" y="647905"/>
              <a:ext cx="11158238" cy="5370984"/>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2400" b="0" i="0" u="none" strike="noStrike" cap="none" noProof="0" dirty="0">
                <a:solidFill>
                  <a:schemeClr val="lt1"/>
                </a:solidFill>
                <a:latin typeface="Karla"/>
                <a:ea typeface="Karla"/>
                <a:cs typeface="Karla"/>
                <a:sym typeface="Karla"/>
              </a:endParaRPr>
            </a:p>
          </p:txBody>
        </p:sp>
      </p:grpSp>
      <p:sp>
        <p:nvSpPr>
          <p:cNvPr id="8" name="Title 7">
            <a:extLst>
              <a:ext uri="{FF2B5EF4-FFF2-40B4-BE49-F238E27FC236}">
                <a16:creationId xmlns:a16="http://schemas.microsoft.com/office/drawing/2014/main" id="{BAC83CEA-8EC3-98F1-0078-550B9B56BE91}"/>
              </a:ext>
            </a:extLst>
          </p:cNvPr>
          <p:cNvSpPr>
            <a:spLocks noGrp="1"/>
          </p:cNvSpPr>
          <p:nvPr>
            <p:ph type="title"/>
          </p:nvPr>
        </p:nvSpPr>
        <p:spPr>
          <a:xfrm>
            <a:off x="974845" y="935204"/>
            <a:ext cx="10036005" cy="3592628"/>
          </a:xfrm>
        </p:spPr>
        <p:txBody>
          <a:bodyPr anchor="b">
            <a:normAutofit/>
          </a:bodyPr>
          <a:lstStyle>
            <a:lvl1pPr>
              <a:defRPr sz="7200"/>
            </a:lvl1pPr>
          </a:lstStyle>
          <a:p>
            <a:r>
              <a:rPr lang="en-US" dirty="0"/>
              <a:t>Click to edit Master title style</a:t>
            </a:r>
          </a:p>
        </p:txBody>
      </p:sp>
      <p:sp>
        <p:nvSpPr>
          <p:cNvPr id="11" name="Subtitle 2">
            <a:extLst>
              <a:ext uri="{FF2B5EF4-FFF2-40B4-BE49-F238E27FC236}">
                <a16:creationId xmlns:a16="http://schemas.microsoft.com/office/drawing/2014/main" id="{42BA4ADB-DF4D-29DD-5069-E1950A2F6636}"/>
              </a:ext>
            </a:extLst>
          </p:cNvPr>
          <p:cNvSpPr>
            <a:spLocks noGrp="1"/>
          </p:cNvSpPr>
          <p:nvPr>
            <p:ph type="subTitle" idx="1"/>
          </p:nvPr>
        </p:nvSpPr>
        <p:spPr>
          <a:xfrm>
            <a:off x="974845" y="4698103"/>
            <a:ext cx="10036005" cy="1014984"/>
          </a:xfrm>
        </p:spPr>
        <p:txBody>
          <a:bodyPr vert="horz" lIns="91440" tIns="45720" rIns="91440" bIns="45720" rtlCol="0" anchor="t">
            <a:noAutofit/>
          </a:bodyPr>
          <a:lstStyle>
            <a:lvl1pPr marL="0" indent="0">
              <a:buNone/>
              <a:defRPr lang="en-US" sz="2800" cap="all" baseline="0" dirty="0"/>
            </a:lvl1pPr>
          </a:lstStyle>
          <a:p>
            <a:pPr lvl="0"/>
            <a:r>
              <a:rPr lang="en-US" dirty="0"/>
              <a:t>Click to edit Master subtitle style</a:t>
            </a:r>
          </a:p>
        </p:txBody>
      </p:sp>
    </p:spTree>
    <p:extLst>
      <p:ext uri="{BB962C8B-B14F-4D97-AF65-F5344CB8AC3E}">
        <p14:creationId xmlns:p14="http://schemas.microsoft.com/office/powerpoint/2010/main" val="137817547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3">
    <p:bg>
      <p:bgRef idx="1001">
        <a:schemeClr val="bg1"/>
      </p:bgRef>
    </p:bg>
    <p:spTree>
      <p:nvGrpSpPr>
        <p:cNvPr id="1" name=""/>
        <p:cNvGrpSpPr/>
        <p:nvPr/>
      </p:nvGrpSpPr>
      <p:grpSpPr>
        <a:xfrm>
          <a:off x="0" y="0"/>
          <a:ext cx="0" cy="0"/>
          <a:chOff x="0" y="0"/>
          <a:chExt cx="0" cy="0"/>
        </a:xfrm>
      </p:grpSpPr>
      <p:sp>
        <p:nvSpPr>
          <p:cNvPr id="4" name="Shape 2">
            <a:extLst>
              <a:ext uri="{FF2B5EF4-FFF2-40B4-BE49-F238E27FC236}">
                <a16:creationId xmlns:a16="http://schemas.microsoft.com/office/drawing/2014/main" id="{965F8DDB-78C2-9A91-D69C-2BE7D0DC5F3C}"/>
              </a:ext>
            </a:extLst>
          </p:cNvPr>
          <p:cNvSpPr/>
          <p:nvPr/>
        </p:nvSpPr>
        <p:spPr>
          <a:xfrm>
            <a:off x="1062566" y="1161412"/>
            <a:ext cx="10221119" cy="4831742"/>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5" name="Shape 1">
            <a:extLst>
              <a:ext uri="{FF2B5EF4-FFF2-40B4-BE49-F238E27FC236}">
                <a16:creationId xmlns:a16="http://schemas.microsoft.com/office/drawing/2014/main" id="{F2CE1086-051B-D73D-67CF-8E86D2965B5E}"/>
              </a:ext>
            </a:extLst>
          </p:cNvPr>
          <p:cNvSpPr/>
          <p:nvPr/>
        </p:nvSpPr>
        <p:spPr>
          <a:xfrm>
            <a:off x="858371" y="800100"/>
            <a:ext cx="10221119" cy="4953001"/>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866900" y="1208585"/>
            <a:ext cx="8229600" cy="2621154"/>
          </a:xfrm>
        </p:spPr>
        <p:txBody>
          <a:bodyPr anchor="b">
            <a:normAutofit/>
          </a:bodyPr>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187623" y="3929930"/>
            <a:ext cx="7588155" cy="1414091"/>
          </a:xfrm>
        </p:spPr>
        <p:txBody>
          <a:bodyPr>
            <a:normAutofit/>
          </a:bodyPr>
          <a:lstStyle>
            <a:lvl1pPr marL="0" indent="0" algn="ctr">
              <a:buNone/>
              <a:defRPr sz="22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25433227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Header">
    <p:bg>
      <p:bgRef idx="1001">
        <a:schemeClr val="bg2"/>
      </p:bgRef>
    </p:bg>
    <p:spTree>
      <p:nvGrpSpPr>
        <p:cNvPr id="1" name=""/>
        <p:cNvGrpSpPr/>
        <p:nvPr/>
      </p:nvGrpSpPr>
      <p:grpSpPr>
        <a:xfrm>
          <a:off x="0" y="0"/>
          <a:ext cx="0" cy="0"/>
          <a:chOff x="0" y="0"/>
          <a:chExt cx="0" cy="0"/>
        </a:xfrm>
      </p:grpSpPr>
      <p:sp>
        <p:nvSpPr>
          <p:cNvPr id="3" name="Shape 2">
            <a:extLst>
              <a:ext uri="{FF2B5EF4-FFF2-40B4-BE49-F238E27FC236}">
                <a16:creationId xmlns:a16="http://schemas.microsoft.com/office/drawing/2014/main" id="{309359E1-DCAB-6CB5-49DB-E3E715B038D7}"/>
              </a:ext>
            </a:extLst>
          </p:cNvPr>
          <p:cNvSpPr/>
          <p:nvPr/>
        </p:nvSpPr>
        <p:spPr>
          <a:xfrm>
            <a:off x="1062566" y="1161412"/>
            <a:ext cx="10221119" cy="483174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7" name="Shape 1">
            <a:extLst>
              <a:ext uri="{FF2B5EF4-FFF2-40B4-BE49-F238E27FC236}">
                <a16:creationId xmlns:a16="http://schemas.microsoft.com/office/drawing/2014/main" id="{D92930F3-3A63-5E7D-B558-798DFD2A08F5}"/>
              </a:ext>
            </a:extLst>
          </p:cNvPr>
          <p:cNvSpPr/>
          <p:nvPr/>
        </p:nvSpPr>
        <p:spPr>
          <a:xfrm>
            <a:off x="858371" y="800100"/>
            <a:ext cx="10221119" cy="4953001"/>
          </a:xfrm>
          <a:prstGeom prst="rect">
            <a:avLst/>
          </a:prstGeom>
          <a:solidFill>
            <a:schemeClr val="tx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1522013" y="1282325"/>
            <a:ext cx="8893834" cy="3988550"/>
          </a:xfrm>
        </p:spPr>
        <p:txBody>
          <a:bodyPr vert="horz" lIns="91440" tIns="45720" rIns="91440" bIns="45720" rtlCol="0" anchor="ctr">
            <a:normAutofit/>
          </a:bodyPr>
          <a:lstStyle>
            <a:lvl1pPr algn="ctr">
              <a:defRPr lang="en-US" sz="5400" dirty="0">
                <a:solidFill>
                  <a:schemeClr val="bg1"/>
                </a:solidFill>
              </a:defRPr>
            </a:lvl1pPr>
          </a:lstStyle>
          <a:p>
            <a:pPr lvl="0"/>
            <a:r>
              <a:rPr lang="en-US" dirty="0"/>
              <a:t>Section header</a:t>
            </a:r>
          </a:p>
        </p:txBody>
      </p:sp>
      <p:sp>
        <p:nvSpPr>
          <p:cNvPr id="12" name="Footer Placeholder 4">
            <a:extLst>
              <a:ext uri="{FF2B5EF4-FFF2-40B4-BE49-F238E27FC236}">
                <a16:creationId xmlns:a16="http://schemas.microsoft.com/office/drawing/2014/main" id="{99B0FCAC-1DD5-03B7-6568-464B93F97E04}"/>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11" name="Date Placeholder 3">
            <a:extLst>
              <a:ext uri="{FF2B5EF4-FFF2-40B4-BE49-F238E27FC236}">
                <a16:creationId xmlns:a16="http://schemas.microsoft.com/office/drawing/2014/main" id="{410DA06E-F976-C917-8034-10D5651419EA}"/>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13" name="Slide Number Placeholder 5">
            <a:extLst>
              <a:ext uri="{FF2B5EF4-FFF2-40B4-BE49-F238E27FC236}">
                <a16:creationId xmlns:a16="http://schemas.microsoft.com/office/drawing/2014/main" id="{7B2B0EFD-25F7-7463-7D6B-AD6B0A8B0FF2}"/>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260384256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genda">
    <p:bg>
      <p:bgPr>
        <a:solidFill>
          <a:schemeClr val="accent4"/>
        </a:solidFill>
        <a:effectLst/>
      </p:bgPr>
    </p:bg>
    <p:spTree>
      <p:nvGrpSpPr>
        <p:cNvPr id="1" name=""/>
        <p:cNvGrpSpPr/>
        <p:nvPr/>
      </p:nvGrpSpPr>
      <p:grpSpPr>
        <a:xfrm>
          <a:off x="0" y="0"/>
          <a:ext cx="0" cy="0"/>
          <a:chOff x="0" y="0"/>
          <a:chExt cx="0" cy="0"/>
        </a:xfrm>
      </p:grpSpPr>
      <p:sp>
        <p:nvSpPr>
          <p:cNvPr id="3" name="Shape 2">
            <a:extLst>
              <a:ext uri="{FF2B5EF4-FFF2-40B4-BE49-F238E27FC236}">
                <a16:creationId xmlns:a16="http://schemas.microsoft.com/office/drawing/2014/main" id="{8B3FAB4B-5BE6-36A5-AC57-A8A4DE80EDF0}"/>
              </a:ext>
            </a:extLst>
          </p:cNvPr>
          <p:cNvSpPr/>
          <p:nvPr userDrawn="1"/>
        </p:nvSpPr>
        <p:spPr>
          <a:xfrm>
            <a:off x="1062566" y="1161412"/>
            <a:ext cx="10221119" cy="4831742"/>
          </a:xfrm>
          <a:prstGeom prst="rect">
            <a:avLst/>
          </a:prstGeom>
          <a:solidFill>
            <a:schemeClr val="tx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dirty="0">
              <a:solidFill>
                <a:schemeClr val="lt1"/>
              </a:solidFill>
              <a:latin typeface="Karla"/>
              <a:ea typeface="Karla"/>
              <a:cs typeface="Karla"/>
              <a:sym typeface="Karla"/>
            </a:endParaRPr>
          </a:p>
        </p:txBody>
      </p:sp>
      <p:sp>
        <p:nvSpPr>
          <p:cNvPr id="4" name="Shape 1">
            <a:extLst>
              <a:ext uri="{FF2B5EF4-FFF2-40B4-BE49-F238E27FC236}">
                <a16:creationId xmlns:a16="http://schemas.microsoft.com/office/drawing/2014/main" id="{455D774B-5A74-ECBA-B23F-FDB73925D455}"/>
              </a:ext>
            </a:extLst>
          </p:cNvPr>
          <p:cNvSpPr/>
          <p:nvPr/>
        </p:nvSpPr>
        <p:spPr>
          <a:xfrm>
            <a:off x="858371" y="800100"/>
            <a:ext cx="10221119" cy="4953001"/>
          </a:xfrm>
          <a:prstGeom prst="rect">
            <a:avLst/>
          </a:prstGeom>
          <a:solidFill>
            <a:schemeClr val="bg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br>
              <a:rPr lang="en-US" sz="1800" b="0" i="0" u="none" strike="noStrike" cap="none" noProof="0" dirty="0">
                <a:solidFill>
                  <a:schemeClr val="lt1"/>
                </a:solidFill>
                <a:latin typeface="Karla"/>
                <a:ea typeface="Karla"/>
                <a:cs typeface="Karla"/>
                <a:sym typeface="Karla"/>
              </a:rPr>
            </a:br>
            <a:br>
              <a:rPr lang="en-US" sz="1800" b="0" i="0" u="none" strike="noStrike" cap="none" noProof="0" dirty="0">
                <a:solidFill>
                  <a:schemeClr val="lt1"/>
                </a:solidFill>
                <a:latin typeface="Karla"/>
                <a:ea typeface="Karla"/>
                <a:cs typeface="Karla"/>
                <a:sym typeface="Karla"/>
              </a:rPr>
            </a:br>
            <a:br>
              <a:rPr lang="en-US" sz="1800" b="0" i="0" u="none" strike="noStrike" cap="none" noProof="0" dirty="0">
                <a:solidFill>
                  <a:schemeClr val="lt1"/>
                </a:solidFill>
                <a:latin typeface="Karla"/>
                <a:ea typeface="Karla"/>
                <a:cs typeface="Karla"/>
                <a:sym typeface="Karla"/>
              </a:rPr>
            </a:br>
            <a:br>
              <a:rPr lang="en-US" sz="1800" b="0" i="0" u="none" strike="noStrike" cap="none" noProof="0" dirty="0">
                <a:solidFill>
                  <a:schemeClr val="lt1"/>
                </a:solidFill>
                <a:latin typeface="Karla"/>
                <a:ea typeface="Karla"/>
                <a:cs typeface="Karla"/>
                <a:sym typeface="Karla"/>
              </a:rPr>
            </a:br>
            <a:br>
              <a:rPr lang="en-US" sz="1800" b="0" i="0" u="none" strike="noStrike" cap="none" noProof="0" dirty="0">
                <a:solidFill>
                  <a:schemeClr val="lt1"/>
                </a:solidFill>
                <a:latin typeface="Karla"/>
                <a:ea typeface="Karla"/>
                <a:cs typeface="Karla"/>
                <a:sym typeface="Karla"/>
              </a:rPr>
            </a:br>
            <a:br>
              <a:rPr lang="en-US" sz="1800" b="0" i="0" u="none" strike="noStrike" cap="none" noProof="0" dirty="0">
                <a:solidFill>
                  <a:schemeClr val="lt1"/>
                </a:solidFill>
                <a:latin typeface="Karla"/>
                <a:ea typeface="Karla"/>
                <a:cs typeface="Karla"/>
                <a:sym typeface="Karla"/>
              </a:rPr>
            </a:br>
            <a:br>
              <a:rPr lang="en-US" sz="1800" b="0" i="0" u="none" strike="noStrike" cap="none" noProof="0" dirty="0">
                <a:solidFill>
                  <a:schemeClr val="lt1"/>
                </a:solidFill>
                <a:latin typeface="Karla"/>
                <a:ea typeface="Karla"/>
                <a:cs typeface="Karla"/>
                <a:sym typeface="Karla"/>
              </a:rPr>
            </a:br>
            <a:br>
              <a:rPr lang="en-US" sz="1800" b="0" i="0" u="none" strike="noStrike" cap="none" noProof="0" dirty="0">
                <a:solidFill>
                  <a:schemeClr val="lt1"/>
                </a:solidFill>
                <a:latin typeface="Karla"/>
                <a:ea typeface="Karla"/>
                <a:cs typeface="Karla"/>
                <a:sym typeface="Karla"/>
              </a:rPr>
            </a:br>
            <a:br>
              <a:rPr lang="en-US" sz="1800" b="0" i="0" u="none" strike="noStrike" cap="none" noProof="0" dirty="0">
                <a:solidFill>
                  <a:schemeClr val="lt1"/>
                </a:solidFill>
                <a:latin typeface="Karla"/>
                <a:ea typeface="Karla"/>
                <a:cs typeface="Karla"/>
                <a:sym typeface="Karla"/>
              </a:rPr>
            </a:br>
            <a:br>
              <a:rPr lang="en-US" sz="1800" b="0" i="0" u="none" strike="noStrike" cap="none" noProof="0" dirty="0">
                <a:solidFill>
                  <a:schemeClr val="lt1"/>
                </a:solidFill>
                <a:latin typeface="Karla"/>
                <a:ea typeface="Karla"/>
                <a:cs typeface="Karla"/>
                <a:sym typeface="Karla"/>
              </a:rPr>
            </a:br>
            <a:br>
              <a:rPr lang="en-US" sz="1800" b="0" i="0" u="none" strike="noStrike" cap="none" noProof="0" dirty="0">
                <a:solidFill>
                  <a:schemeClr val="lt1"/>
                </a:solidFill>
                <a:latin typeface="Karla"/>
                <a:ea typeface="Karla"/>
                <a:cs typeface="Karla"/>
                <a:sym typeface="Karla"/>
              </a:rPr>
            </a:br>
            <a:br>
              <a:rPr lang="en-US" sz="1800" b="0" i="0" u="none" strike="noStrike" cap="none" noProof="0" dirty="0">
                <a:solidFill>
                  <a:schemeClr val="lt1"/>
                </a:solidFill>
                <a:latin typeface="Karla"/>
                <a:ea typeface="Karla"/>
                <a:cs typeface="Karla"/>
                <a:sym typeface="Karla"/>
              </a:rPr>
            </a:br>
            <a:br>
              <a:rPr lang="en-US" sz="1800" b="0" i="0" u="none" strike="noStrike" cap="none" noProof="0" dirty="0">
                <a:solidFill>
                  <a:schemeClr val="lt1"/>
                </a:solidFill>
                <a:latin typeface="Karla"/>
                <a:ea typeface="Karla"/>
                <a:cs typeface="Karla"/>
                <a:sym typeface="Karla"/>
              </a:rPr>
            </a:br>
            <a:br>
              <a:rPr lang="en-US" sz="1800" b="0" i="0" u="none" strike="noStrike" cap="none" noProof="0" dirty="0">
                <a:solidFill>
                  <a:schemeClr val="lt1"/>
                </a:solidFill>
                <a:latin typeface="Karla"/>
                <a:ea typeface="Karla"/>
                <a:cs typeface="Karla"/>
                <a:sym typeface="Karla"/>
              </a:rPr>
            </a:br>
            <a:br>
              <a:rPr lang="en-US" sz="1800" b="0" i="0" u="none" strike="noStrike" cap="none" noProof="0" dirty="0">
                <a:solidFill>
                  <a:schemeClr val="lt1"/>
                </a:solidFill>
                <a:latin typeface="Karla"/>
                <a:ea typeface="Karla"/>
                <a:cs typeface="Karla"/>
                <a:sym typeface="Karla"/>
              </a:rPr>
            </a:br>
            <a:br>
              <a:rPr lang="en-US" sz="1800" b="0" i="0" u="none" strike="noStrike" cap="none" noProof="0" dirty="0">
                <a:solidFill>
                  <a:schemeClr val="lt1"/>
                </a:solidFill>
                <a:latin typeface="Karla"/>
                <a:ea typeface="Karla"/>
                <a:cs typeface="Karla"/>
                <a:sym typeface="Karla"/>
              </a:rPr>
            </a:br>
            <a:br>
              <a:rPr lang="en-US" sz="1800" b="0" i="0" u="none" strike="noStrike" cap="none" noProof="0" dirty="0">
                <a:solidFill>
                  <a:schemeClr val="lt1"/>
                </a:solidFill>
                <a:latin typeface="Karla"/>
                <a:ea typeface="Karla"/>
                <a:cs typeface="Karla"/>
                <a:sym typeface="Karla"/>
              </a:rPr>
            </a:br>
            <a:endParaRPr lang="en-US" sz="1800" b="0" i="0" u="none" strike="noStrike" cap="none" noProof="0" dirty="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1580331" y="1525905"/>
            <a:ext cx="8838202" cy="846396"/>
          </a:xfrm>
        </p:spPr>
        <p:txBody>
          <a:bodyPr anchor="b">
            <a:normAutofit/>
          </a:bodyPr>
          <a:lstStyle>
            <a:lvl1pPr>
              <a:defRPr sz="4400">
                <a:solidFill>
                  <a:schemeClr val="tx1"/>
                </a:solidFill>
              </a:defRPr>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1580332" y="2650524"/>
            <a:ext cx="8838202" cy="2386352"/>
          </a:xfrm>
        </p:spPr>
        <p:txBody>
          <a:bodyPr>
            <a:norm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a:extLst>
              <a:ext uri="{FF2B5EF4-FFF2-40B4-BE49-F238E27FC236}">
                <a16:creationId xmlns:a16="http://schemas.microsoft.com/office/drawing/2014/main" id="{327C2936-23FD-A202-FEC8-A04EC6038E21}"/>
              </a:ext>
            </a:extLst>
          </p:cNvPr>
          <p:cNvSpPr>
            <a:spLocks noGrp="1"/>
          </p:cNvSpPr>
          <p:nvPr>
            <p:ph type="ftr" sz="quarter" idx="3"/>
          </p:nvPr>
        </p:nvSpPr>
        <p:spPr>
          <a:xfrm>
            <a:off x="612647" y="6410960"/>
            <a:ext cx="2805405" cy="298120"/>
          </a:xfrm>
          <a:prstGeom prst="rect">
            <a:avLst/>
          </a:prstGeom>
        </p:spPr>
        <p:txBody>
          <a:bodyPr anchor="b"/>
          <a:lstStyle>
            <a:lvl1pPr>
              <a:defRPr sz="1200"/>
            </a:lvl1pPr>
          </a:lstStyle>
          <a:p>
            <a:endParaRPr lang="en-US"/>
          </a:p>
        </p:txBody>
      </p:sp>
      <p:sp>
        <p:nvSpPr>
          <p:cNvPr id="9" name="Date Placeholder 3">
            <a:extLst>
              <a:ext uri="{FF2B5EF4-FFF2-40B4-BE49-F238E27FC236}">
                <a16:creationId xmlns:a16="http://schemas.microsoft.com/office/drawing/2014/main" id="{A74C11B4-B6D5-47F5-335E-A913C2501ED0}"/>
              </a:ext>
            </a:extLst>
          </p:cNvPr>
          <p:cNvSpPr>
            <a:spLocks noGrp="1"/>
          </p:cNvSpPr>
          <p:nvPr>
            <p:ph type="dt" sz="half" idx="2"/>
          </p:nvPr>
        </p:nvSpPr>
        <p:spPr>
          <a:xfrm>
            <a:off x="8893929" y="6410960"/>
            <a:ext cx="2202644" cy="298120"/>
          </a:xfrm>
          <a:prstGeom prst="rect">
            <a:avLst/>
          </a:prstGeom>
        </p:spPr>
        <p:txBody>
          <a:bodyPr anchor="b"/>
          <a:lstStyle>
            <a:lvl1pPr>
              <a:defRPr sz="1200"/>
            </a:lvl1pPr>
          </a:lstStyle>
          <a:p>
            <a:endParaRPr lang="en-US"/>
          </a:p>
        </p:txBody>
      </p:sp>
      <p:sp>
        <p:nvSpPr>
          <p:cNvPr id="13" name="Slide Number Placeholder 5">
            <a:extLst>
              <a:ext uri="{FF2B5EF4-FFF2-40B4-BE49-F238E27FC236}">
                <a16:creationId xmlns:a16="http://schemas.microsoft.com/office/drawing/2014/main" id="{040C422B-2C69-102F-F573-37A60C6CA350}"/>
              </a:ext>
            </a:extLst>
          </p:cNvPr>
          <p:cNvSpPr>
            <a:spLocks noGrp="1"/>
          </p:cNvSpPr>
          <p:nvPr>
            <p:ph type="sldNum" sz="quarter" idx="4"/>
          </p:nvPr>
        </p:nvSpPr>
        <p:spPr>
          <a:xfrm>
            <a:off x="11147096" y="6410960"/>
            <a:ext cx="429207" cy="298120"/>
          </a:xfrm>
          <a:prstGeom prst="rect">
            <a:avLst/>
          </a:prstGeom>
        </p:spPr>
        <p:txBody>
          <a:bodyPr anchor="b"/>
          <a:lstStyle>
            <a:lvl1pPr>
              <a:defRPr sz="120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413071408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7" y="548640"/>
            <a:ext cx="10966705" cy="1132258"/>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966706" cy="45938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a:extLst>
              <a:ext uri="{FF2B5EF4-FFF2-40B4-BE49-F238E27FC236}">
                <a16:creationId xmlns:a16="http://schemas.microsoft.com/office/drawing/2014/main" id="{C3C955DE-5CD9-CD51-B605-4A616AD7CFF8}"/>
              </a:ext>
            </a:extLst>
          </p:cNvPr>
          <p:cNvSpPr>
            <a:spLocks noGrp="1"/>
          </p:cNvSpPr>
          <p:nvPr>
            <p:ph type="dt" sz="half" idx="2"/>
          </p:nvPr>
        </p:nvSpPr>
        <p:spPr>
          <a:xfrm>
            <a:off x="8893929" y="6410960"/>
            <a:ext cx="2202644" cy="298120"/>
          </a:xfrm>
          <a:prstGeom prst="rect">
            <a:avLst/>
          </a:prstGeom>
        </p:spPr>
        <p:txBody>
          <a:bodyPr anchor="b"/>
          <a:lstStyle>
            <a:lvl1pPr algn="l" rtl="0">
              <a:defRPr sz="1200" cap="all" baseline="0"/>
            </a:lvl1pPr>
          </a:lstStyle>
          <a:p>
            <a:endParaRPr lang="en-US"/>
          </a:p>
        </p:txBody>
      </p:sp>
      <p:sp>
        <p:nvSpPr>
          <p:cNvPr id="8" name="Footer Placeholder 4">
            <a:extLst>
              <a:ext uri="{FF2B5EF4-FFF2-40B4-BE49-F238E27FC236}">
                <a16:creationId xmlns:a16="http://schemas.microsoft.com/office/drawing/2014/main" id="{79DD014B-8F2C-F57A-615A-FA05655D563F}"/>
              </a:ext>
            </a:extLst>
          </p:cNvPr>
          <p:cNvSpPr>
            <a:spLocks noGrp="1"/>
          </p:cNvSpPr>
          <p:nvPr>
            <p:ph type="ftr" sz="quarter" idx="3"/>
          </p:nvPr>
        </p:nvSpPr>
        <p:spPr>
          <a:xfrm>
            <a:off x="612647" y="6410960"/>
            <a:ext cx="2805405" cy="298120"/>
          </a:xfrm>
          <a:prstGeom prst="rect">
            <a:avLst/>
          </a:prstGeom>
        </p:spPr>
        <p:txBody>
          <a:bodyPr anchor="b"/>
          <a:lstStyle>
            <a:lvl1pPr algn="l" rtl="0">
              <a:defRPr sz="1200" cap="all" baseline="0"/>
            </a:lvl1pPr>
          </a:lstStyle>
          <a:p>
            <a:endParaRPr lang="en-US"/>
          </a:p>
        </p:txBody>
      </p:sp>
      <p:sp>
        <p:nvSpPr>
          <p:cNvPr id="9" name="Slide Number Placeholder 5">
            <a:extLst>
              <a:ext uri="{FF2B5EF4-FFF2-40B4-BE49-F238E27FC236}">
                <a16:creationId xmlns:a16="http://schemas.microsoft.com/office/drawing/2014/main" id="{991BBAA5-67F0-C82E-FEFD-FB109AD13395}"/>
              </a:ext>
            </a:extLst>
          </p:cNvPr>
          <p:cNvSpPr>
            <a:spLocks noGrp="1"/>
          </p:cNvSpPr>
          <p:nvPr>
            <p:ph type="sldNum" sz="quarter" idx="4"/>
          </p:nvPr>
        </p:nvSpPr>
        <p:spPr>
          <a:xfrm>
            <a:off x="11147096" y="6410960"/>
            <a:ext cx="429207" cy="298120"/>
          </a:xfrm>
          <a:prstGeom prst="rect">
            <a:avLst/>
          </a:prstGeom>
        </p:spPr>
        <p:txBody>
          <a:bodyPr anchor="b"/>
          <a:lstStyle>
            <a:lvl1pPr algn="r" rtl="0">
              <a:defRPr sz="1200" cap="all" baseline="0"/>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3307764677"/>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937" r:id="rId4"/>
    <p:sldLayoutId id="2147483891" r:id="rId5"/>
    <p:sldLayoutId id="2147483892" r:id="rId6"/>
    <p:sldLayoutId id="2147483893" r:id="rId7"/>
    <p:sldLayoutId id="2147483894" r:id="rId8"/>
    <p:sldLayoutId id="2147483895" r:id="rId9"/>
    <p:sldLayoutId id="2147483896" r:id="rId10"/>
    <p:sldLayoutId id="2147483897" r:id="rId11"/>
    <p:sldLayoutId id="2147483898" r:id="rId12"/>
    <p:sldLayoutId id="2147483899" r:id="rId13"/>
    <p:sldLayoutId id="2147483900" r:id="rId14"/>
    <p:sldLayoutId id="2147483901" r:id="rId15"/>
    <p:sldLayoutId id="2147483902" r:id="rId16"/>
    <p:sldLayoutId id="2147483903" r:id="rId17"/>
    <p:sldLayoutId id="2147483904" r:id="rId18"/>
    <p:sldLayoutId id="2147483905" r:id="rId19"/>
    <p:sldLayoutId id="2147483906" r:id="rId20"/>
    <p:sldLayoutId id="2147483907" r:id="rId21"/>
    <p:sldLayoutId id="2147483908" r:id="rId22"/>
    <p:sldLayoutId id="2147483909" r:id="rId23"/>
    <p:sldLayoutId id="2147483910" r:id="rId24"/>
    <p:sldLayoutId id="2147483911" r:id="rId25"/>
    <p:sldLayoutId id="2147483912" r:id="rId26"/>
    <p:sldLayoutId id="2147483913" r:id="rId27"/>
    <p:sldLayoutId id="2147483914" r:id="rId28"/>
    <p:sldLayoutId id="2147483915" r:id="rId29"/>
    <p:sldLayoutId id="2147483916" r:id="rId30"/>
    <p:sldLayoutId id="2147483917" r:id="rId31"/>
    <p:sldLayoutId id="2147483918" r:id="rId32"/>
    <p:sldLayoutId id="2147483919" r:id="rId33"/>
    <p:sldLayoutId id="2147483920" r:id="rId34"/>
    <p:sldLayoutId id="2147483921" r:id="rId35"/>
    <p:sldLayoutId id="2147483922" r:id="rId36"/>
    <p:sldLayoutId id="2147483923" r:id="rId37"/>
    <p:sldLayoutId id="2147483924" r:id="rId38"/>
    <p:sldLayoutId id="2147483925" r:id="rId39"/>
    <p:sldLayoutId id="2147483926" r:id="rId40"/>
    <p:sldLayoutId id="2147483927" r:id="rId41"/>
    <p:sldLayoutId id="2147483928" r:id="rId42"/>
    <p:sldLayoutId id="2147483929" r:id="rId43"/>
    <p:sldLayoutId id="2147483930" r:id="rId44"/>
    <p:sldLayoutId id="2147483931" r:id="rId45"/>
    <p:sldLayoutId id="2147483932" r:id="rId46"/>
    <p:sldLayoutId id="2147483933" r:id="rId47"/>
    <p:sldLayoutId id="2147483934" r:id="rId48"/>
    <p:sldLayoutId id="2147483935" r:id="rId49"/>
    <p:sldLayoutId id="2147483936" r:id="rId50"/>
  </p:sldLayoutIdLst>
  <p:hf sldNum="0" hdr="0" ftr="0" dt="0"/>
  <p:txStyles>
    <p:titleStyle>
      <a:lvl1pPr algn="l" defTabSz="914400" rtl="0" eaLnBrk="1" latinLnBrk="0" hangingPunct="1">
        <a:lnSpc>
          <a:spcPct val="90000"/>
        </a:lnSpc>
        <a:spcBef>
          <a:spcPct val="0"/>
        </a:spcBef>
        <a:buNone/>
        <a:defRPr sz="3600" b="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2160">
          <p15:clr>
            <a:srgbClr val="F26B43"/>
          </p15:clr>
        </p15:guide>
        <p15:guide id="6"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3.xml"/><Relationship Id="rId5" Type="http://schemas.openxmlformats.org/officeDocument/2006/relationships/image" Target="../media/image14.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0002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A3069-7B65-53A9-542D-D5029A65937A}"/>
              </a:ext>
            </a:extLst>
          </p:cNvPr>
          <p:cNvSpPr>
            <a:spLocks noGrp="1"/>
          </p:cNvSpPr>
          <p:nvPr>
            <p:ph type="ctrTitle"/>
          </p:nvPr>
        </p:nvSpPr>
        <p:spPr>
          <a:xfrm>
            <a:off x="2065465" y="1361088"/>
            <a:ext cx="8061070" cy="1052015"/>
          </a:xfrm>
        </p:spPr>
        <p:txBody>
          <a:bodyPr anchor="t">
            <a:noAutofit/>
          </a:bodyPr>
          <a:lstStyle/>
          <a:p>
            <a:r>
              <a:rPr lang="en-US" sz="4400" dirty="0">
                <a:solidFill>
                  <a:srgbClr val="1D3C34"/>
                </a:solidFill>
              </a:rPr>
              <a:t>Scholarship Universe Training </a:t>
            </a:r>
            <a:br>
              <a:rPr lang="en-US" sz="4400" dirty="0">
                <a:solidFill>
                  <a:srgbClr val="1D3C34"/>
                </a:solidFill>
              </a:rPr>
            </a:br>
            <a:br>
              <a:rPr lang="en-US" sz="3600" b="1" dirty="0"/>
            </a:br>
            <a:br>
              <a:rPr lang="en-US" sz="3600" b="1" dirty="0"/>
            </a:br>
            <a:r>
              <a:rPr lang="en-US" sz="3600" dirty="0"/>
              <a:t>Stewardship Process,</a:t>
            </a:r>
            <a:br>
              <a:rPr lang="en-US" sz="3600" dirty="0"/>
            </a:br>
            <a:r>
              <a:rPr lang="en-US" sz="3600" dirty="0"/>
              <a:t>Fund Reconciliation,</a:t>
            </a:r>
            <a:br>
              <a:rPr lang="en-US" sz="3600" dirty="0"/>
            </a:br>
            <a:r>
              <a:rPr lang="en-US" sz="3600" dirty="0"/>
              <a:t>&amp; Looking Ahead</a:t>
            </a:r>
            <a:endParaRPr lang="en-US" sz="3600" i="1" dirty="0">
              <a:solidFill>
                <a:srgbClr val="1D3C34"/>
              </a:solidFill>
            </a:endParaRPr>
          </a:p>
        </p:txBody>
      </p:sp>
      <p:pic>
        <p:nvPicPr>
          <p:cNvPr id="10" name="Picture 9">
            <a:extLst>
              <a:ext uri="{FF2B5EF4-FFF2-40B4-BE49-F238E27FC236}">
                <a16:creationId xmlns:a16="http://schemas.microsoft.com/office/drawing/2014/main" id="{1023F5AA-DB10-4B46-9D3E-6D24E8FC8E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91494" y="4444897"/>
            <a:ext cx="2172845" cy="1052015"/>
          </a:xfrm>
          <a:prstGeom prst="rect">
            <a:avLst/>
          </a:prstGeom>
        </p:spPr>
      </p:pic>
    </p:spTree>
    <p:extLst>
      <p:ext uri="{BB962C8B-B14F-4D97-AF65-F5344CB8AC3E}">
        <p14:creationId xmlns:p14="http://schemas.microsoft.com/office/powerpoint/2010/main" val="19962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63EDB2A-29E4-400D-B5D1-F0A3511F8BDD}"/>
              </a:ext>
            </a:extLst>
          </p:cNvPr>
          <p:cNvSpPr>
            <a:spLocks noGrp="1"/>
          </p:cNvSpPr>
          <p:nvPr>
            <p:ph type="title"/>
          </p:nvPr>
        </p:nvSpPr>
        <p:spPr>
          <a:xfrm>
            <a:off x="514380" y="4431197"/>
            <a:ext cx="4413220" cy="1617925"/>
          </a:xfrm>
        </p:spPr>
        <p:txBody>
          <a:bodyPr/>
          <a:lstStyle/>
          <a:p>
            <a:r>
              <a:rPr lang="en-US" dirty="0"/>
              <a:t>How to make award corrections</a:t>
            </a:r>
          </a:p>
        </p:txBody>
      </p:sp>
      <p:sp>
        <p:nvSpPr>
          <p:cNvPr id="8" name="Content Placeholder 7">
            <a:extLst>
              <a:ext uri="{FF2B5EF4-FFF2-40B4-BE49-F238E27FC236}">
                <a16:creationId xmlns:a16="http://schemas.microsoft.com/office/drawing/2014/main" id="{1D912911-9009-4608-BAF4-0C6498A36AF9}"/>
              </a:ext>
            </a:extLst>
          </p:cNvPr>
          <p:cNvSpPr>
            <a:spLocks noGrp="1"/>
          </p:cNvSpPr>
          <p:nvPr>
            <p:ph sz="quarter" idx="14"/>
          </p:nvPr>
        </p:nvSpPr>
        <p:spPr/>
        <p:txBody>
          <a:bodyPr>
            <a:normAutofit fontScale="70000" lnSpcReduction="20000"/>
          </a:bodyPr>
          <a:lstStyle/>
          <a:p>
            <a:pPr marL="285750" indent="-285750">
              <a:buFont typeface="Arial" panose="020B0604020202020204" pitchFamily="34" charset="0"/>
              <a:buChar char="•"/>
            </a:pPr>
            <a:r>
              <a:rPr lang="en-US" dirty="0"/>
              <a:t>Toggle to Award Tab, </a:t>
            </a:r>
          </a:p>
          <a:p>
            <a:pPr marL="285750" indent="-285750">
              <a:buFont typeface="Arial" panose="020B0604020202020204" pitchFamily="34" charset="0"/>
              <a:buChar char="•"/>
            </a:pPr>
            <a:r>
              <a:rPr lang="en-US" dirty="0"/>
              <a:t>Go to “Search Awards” Box</a:t>
            </a:r>
          </a:p>
          <a:p>
            <a:pPr marL="285750" indent="-285750">
              <a:buFont typeface="Arial" panose="020B0604020202020204" pitchFamily="34" charset="0"/>
              <a:buChar char="•"/>
            </a:pPr>
            <a:r>
              <a:rPr lang="en-US" dirty="0"/>
              <a:t>Click Award Amount</a:t>
            </a:r>
          </a:p>
          <a:p>
            <a:pPr marL="285750" indent="-285750">
              <a:buFont typeface="Arial" panose="020B0604020202020204" pitchFamily="34" charset="0"/>
              <a:buChar char="•"/>
            </a:pPr>
            <a:r>
              <a:rPr lang="en-US" dirty="0"/>
              <a:t>Adjust award accordingly, include comment/date of adjustment</a:t>
            </a:r>
          </a:p>
          <a:p>
            <a:pPr marL="285750" indent="-285750">
              <a:buFont typeface="Arial" panose="020B0604020202020204" pitchFamily="34" charset="0"/>
              <a:buChar char="•"/>
            </a:pPr>
            <a:r>
              <a:rPr lang="en-US" dirty="0"/>
              <a:t>From here, Banner will pull back award, budget should re-appear in SU and you can reallocate funds</a:t>
            </a:r>
          </a:p>
        </p:txBody>
      </p:sp>
      <p:pic>
        <p:nvPicPr>
          <p:cNvPr id="18" name="Picture 17">
            <a:extLst>
              <a:ext uri="{FF2B5EF4-FFF2-40B4-BE49-F238E27FC236}">
                <a16:creationId xmlns:a16="http://schemas.microsoft.com/office/drawing/2014/main" id="{BDD86DC9-FC22-478A-89DA-6616FB5C4A39}"/>
              </a:ext>
            </a:extLst>
          </p:cNvPr>
          <p:cNvPicPr>
            <a:picLocks noChangeAspect="1"/>
          </p:cNvPicPr>
          <p:nvPr/>
        </p:nvPicPr>
        <p:blipFill>
          <a:blip r:embed="rId2"/>
          <a:stretch>
            <a:fillRect/>
          </a:stretch>
        </p:blipFill>
        <p:spPr>
          <a:xfrm>
            <a:off x="3003357" y="217210"/>
            <a:ext cx="8960044" cy="3249979"/>
          </a:xfrm>
          <a:prstGeom prst="rect">
            <a:avLst/>
          </a:prstGeom>
        </p:spPr>
      </p:pic>
      <p:pic>
        <p:nvPicPr>
          <p:cNvPr id="20" name="Picture 19">
            <a:extLst>
              <a:ext uri="{FF2B5EF4-FFF2-40B4-BE49-F238E27FC236}">
                <a16:creationId xmlns:a16="http://schemas.microsoft.com/office/drawing/2014/main" id="{6F56C750-8BF6-410C-BD64-56B983CB2AF1}"/>
              </a:ext>
            </a:extLst>
          </p:cNvPr>
          <p:cNvPicPr>
            <a:picLocks noChangeAspect="1"/>
          </p:cNvPicPr>
          <p:nvPr/>
        </p:nvPicPr>
        <p:blipFill>
          <a:blip r:embed="rId3"/>
          <a:stretch>
            <a:fillRect/>
          </a:stretch>
        </p:blipFill>
        <p:spPr>
          <a:xfrm>
            <a:off x="514380" y="794303"/>
            <a:ext cx="2019582" cy="2095792"/>
          </a:xfrm>
          <a:prstGeom prst="rect">
            <a:avLst/>
          </a:prstGeom>
        </p:spPr>
      </p:pic>
    </p:spTree>
    <p:extLst>
      <p:ext uri="{BB962C8B-B14F-4D97-AF65-F5344CB8AC3E}">
        <p14:creationId xmlns:p14="http://schemas.microsoft.com/office/powerpoint/2010/main" val="4187018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6DEDF-EAF9-4040-8DD7-118668298D04}"/>
              </a:ext>
            </a:extLst>
          </p:cNvPr>
          <p:cNvSpPr>
            <a:spLocks noGrp="1"/>
          </p:cNvSpPr>
          <p:nvPr>
            <p:ph type="title"/>
          </p:nvPr>
        </p:nvSpPr>
        <p:spPr>
          <a:xfrm>
            <a:off x="7073791" y="517793"/>
            <a:ext cx="4409834" cy="1062802"/>
          </a:xfrm>
        </p:spPr>
        <p:txBody>
          <a:bodyPr>
            <a:normAutofit/>
          </a:bodyPr>
          <a:lstStyle/>
          <a:p>
            <a:r>
              <a:rPr lang="en-US" sz="3200" dirty="0"/>
              <a:t>How to make award corrections part II</a:t>
            </a:r>
          </a:p>
        </p:txBody>
      </p:sp>
      <p:sp>
        <p:nvSpPr>
          <p:cNvPr id="5" name="Subtitle 4">
            <a:extLst>
              <a:ext uri="{FF2B5EF4-FFF2-40B4-BE49-F238E27FC236}">
                <a16:creationId xmlns:a16="http://schemas.microsoft.com/office/drawing/2014/main" id="{14E3E80B-F3EF-4284-BF45-BB627E859672}"/>
              </a:ext>
            </a:extLst>
          </p:cNvPr>
          <p:cNvSpPr>
            <a:spLocks noGrp="1"/>
          </p:cNvSpPr>
          <p:nvPr>
            <p:ph type="subTitle" idx="1"/>
          </p:nvPr>
        </p:nvSpPr>
        <p:spPr>
          <a:xfrm>
            <a:off x="6978687" y="2633031"/>
            <a:ext cx="4409834" cy="3282889"/>
          </a:xfrm>
        </p:spPr>
        <p:txBody>
          <a:bodyPr/>
          <a:lstStyle/>
          <a:p>
            <a:pPr indent="-285750">
              <a:buFont typeface="Wingdings" panose="05000000000000000000" pitchFamily="2" charset="2"/>
              <a:buChar char="§"/>
            </a:pPr>
            <a:r>
              <a:rPr lang="en-US" sz="1800" dirty="0"/>
              <a:t>Select “award amount” for this window to pop up. You will need to then hit the “override” button, and leave and updated comment as to why you are changing the award. You can keep original comment, and insert update after original. </a:t>
            </a:r>
          </a:p>
          <a:p>
            <a:pPr indent="-285750">
              <a:buFont typeface="Wingdings" panose="05000000000000000000" pitchFamily="2" charset="2"/>
              <a:buChar char="§"/>
            </a:pPr>
            <a:r>
              <a:rPr lang="en-US" sz="1800" dirty="0"/>
              <a:t>Once saved, this SHOULD go and post to banner or pull award back from banner</a:t>
            </a:r>
            <a:r>
              <a:rPr lang="en-US" dirty="0"/>
              <a:t>.</a:t>
            </a:r>
            <a:r>
              <a:rPr lang="en-US" dirty="0">
                <a:latin typeface="Arial Narrow" panose="020B0606020202030204" pitchFamily="34" charset="0"/>
              </a:rPr>
              <a:t> </a:t>
            </a:r>
          </a:p>
        </p:txBody>
      </p:sp>
      <p:pic>
        <p:nvPicPr>
          <p:cNvPr id="8" name="Picture 7">
            <a:extLst>
              <a:ext uri="{FF2B5EF4-FFF2-40B4-BE49-F238E27FC236}">
                <a16:creationId xmlns:a16="http://schemas.microsoft.com/office/drawing/2014/main" id="{9B844FE7-3EAF-4FA0-B786-ECB7DE3E8F7F}"/>
              </a:ext>
            </a:extLst>
          </p:cNvPr>
          <p:cNvPicPr>
            <a:picLocks noChangeAspect="1"/>
          </p:cNvPicPr>
          <p:nvPr/>
        </p:nvPicPr>
        <p:blipFill>
          <a:blip r:embed="rId3"/>
          <a:stretch>
            <a:fillRect/>
          </a:stretch>
        </p:blipFill>
        <p:spPr>
          <a:xfrm>
            <a:off x="0" y="628259"/>
            <a:ext cx="6555036" cy="5601482"/>
          </a:xfrm>
          <a:prstGeom prst="rect">
            <a:avLst/>
          </a:prstGeom>
        </p:spPr>
      </p:pic>
      <p:sp>
        <p:nvSpPr>
          <p:cNvPr id="9" name="Rectangle 8">
            <a:extLst>
              <a:ext uri="{FF2B5EF4-FFF2-40B4-BE49-F238E27FC236}">
                <a16:creationId xmlns:a16="http://schemas.microsoft.com/office/drawing/2014/main" id="{5E798866-79F8-4ADA-90C4-8B1AE087F229}"/>
              </a:ext>
            </a:extLst>
          </p:cNvPr>
          <p:cNvSpPr/>
          <p:nvPr/>
        </p:nvSpPr>
        <p:spPr>
          <a:xfrm>
            <a:off x="275422" y="1277957"/>
            <a:ext cx="1465243" cy="44067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38D3E17-878D-4E60-BF4A-3C4D3E4F5674}"/>
              </a:ext>
            </a:extLst>
          </p:cNvPr>
          <p:cNvSpPr/>
          <p:nvPr/>
        </p:nvSpPr>
        <p:spPr>
          <a:xfrm>
            <a:off x="1013552" y="5236868"/>
            <a:ext cx="727113" cy="10631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16F23670-F890-499F-B30C-C828EA8DA60C}"/>
              </a:ext>
            </a:extLst>
          </p:cNvPr>
          <p:cNvSpPr/>
          <p:nvPr/>
        </p:nvSpPr>
        <p:spPr>
          <a:xfrm rot="16200000">
            <a:off x="347035" y="6108853"/>
            <a:ext cx="363556" cy="286440"/>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683B0A8-2DEF-4166-9B95-6A8D4E71CD08}"/>
              </a:ext>
            </a:extLst>
          </p:cNvPr>
          <p:cNvSpPr txBox="1"/>
          <p:nvPr/>
        </p:nvSpPr>
        <p:spPr>
          <a:xfrm>
            <a:off x="77121" y="6428031"/>
            <a:ext cx="4638098" cy="369332"/>
          </a:xfrm>
          <a:prstGeom prst="rect">
            <a:avLst/>
          </a:prstGeom>
          <a:noFill/>
        </p:spPr>
        <p:txBody>
          <a:bodyPr wrap="square" rtlCol="0">
            <a:spAutoFit/>
          </a:bodyPr>
          <a:lstStyle>
            <a:defPPr>
              <a:defRPr lang="en-US"/>
            </a:defPPr>
          </a:lstStyle>
          <a:p>
            <a:r>
              <a:rPr lang="en-US" dirty="0"/>
              <a:t>This will need to be clicked in order to update award</a:t>
            </a:r>
          </a:p>
        </p:txBody>
      </p:sp>
    </p:spTree>
    <p:extLst>
      <p:ext uri="{BB962C8B-B14F-4D97-AF65-F5344CB8AC3E}">
        <p14:creationId xmlns:p14="http://schemas.microsoft.com/office/powerpoint/2010/main" val="1526782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605127D-9D81-4F25-B81C-02017D17A0B1}"/>
              </a:ext>
            </a:extLst>
          </p:cNvPr>
          <p:cNvSpPr>
            <a:spLocks noGrp="1"/>
          </p:cNvSpPr>
          <p:nvPr>
            <p:ph type="title"/>
          </p:nvPr>
        </p:nvSpPr>
        <p:spPr>
          <a:xfrm>
            <a:off x="1064032" y="1312500"/>
            <a:ext cx="2936468" cy="3908620"/>
          </a:xfrm>
        </p:spPr>
        <p:txBody>
          <a:bodyPr/>
          <a:lstStyle/>
          <a:p>
            <a:pPr algn="ctr"/>
            <a:r>
              <a:rPr lang="en-US" b="1" dirty="0">
                <a:solidFill>
                  <a:srgbClr val="70002E"/>
                </a:solidFill>
              </a:rPr>
              <a:t>Award Summary Sheets &amp; Correction Sheets</a:t>
            </a:r>
          </a:p>
        </p:txBody>
      </p:sp>
      <p:sp>
        <p:nvSpPr>
          <p:cNvPr id="3" name="Text Placeholder 2">
            <a:extLst>
              <a:ext uri="{FF2B5EF4-FFF2-40B4-BE49-F238E27FC236}">
                <a16:creationId xmlns:a16="http://schemas.microsoft.com/office/drawing/2014/main" id="{AA219B41-D976-4F82-A02C-241E06CFC5D9}"/>
              </a:ext>
            </a:extLst>
          </p:cNvPr>
          <p:cNvSpPr>
            <a:spLocks noGrp="1"/>
          </p:cNvSpPr>
          <p:nvPr>
            <p:ph sz="quarter" idx="13"/>
          </p:nvPr>
        </p:nvSpPr>
        <p:spPr>
          <a:xfrm>
            <a:off x="5219645" y="1127135"/>
            <a:ext cx="6369358" cy="4448165"/>
          </a:xfrm>
        </p:spPr>
        <p:txBody>
          <a:bodyPr/>
          <a:lstStyle/>
          <a:p>
            <a:pPr marL="285750" indent="-285750">
              <a:buFont typeface="Arial" panose="020B0604020202020204" pitchFamily="34" charset="0"/>
              <a:buChar char="•"/>
            </a:pPr>
            <a:r>
              <a:rPr lang="en-US" dirty="0"/>
              <a:t>We are trying to move away from these!! If your funds can be tracked within the portal, we would like to put them into the portal.</a:t>
            </a:r>
          </a:p>
          <a:p>
            <a:pPr marL="285750" indent="-285750">
              <a:buFont typeface="Arial" panose="020B0604020202020204" pitchFamily="34" charset="0"/>
              <a:buChar char="•"/>
            </a:pPr>
            <a:r>
              <a:rPr lang="en-US" dirty="0"/>
              <a:t>We will not be posting AWSS and CAWSS for FY 26-27, rather please reach out if you see that a fund is not in Scholarship Universe, and we can either add it or send you these sheets as needed,</a:t>
            </a:r>
          </a:p>
          <a:p>
            <a:pPr marL="285750" indent="-285750">
              <a:buFont typeface="Arial" panose="020B0604020202020204" pitchFamily="34" charset="0"/>
              <a:buChar char="•"/>
            </a:pPr>
            <a:r>
              <a:rPr lang="en-US" dirty="0"/>
              <a:t>Currently working on loading programmatic funds into the Universe by Mid May, and set up as direct awards (auto-match) so you can continue to award these with the flexibility .</a:t>
            </a:r>
          </a:p>
          <a:p>
            <a:pPr marL="285750" indent="-285750">
              <a:buFont typeface="Arial" panose="020B0604020202020204" pitchFamily="34" charset="0"/>
              <a:buChar char="•"/>
            </a:pPr>
            <a:r>
              <a:rPr lang="en-US" dirty="0"/>
              <a:t>We won’t be getting rid of these, but also only want to use them as needed.</a:t>
            </a:r>
          </a:p>
          <a:p>
            <a:pPr marL="285750" indent="-285750">
              <a:buFont typeface="Arial" panose="020B0604020202020204" pitchFamily="34" charset="0"/>
              <a:buChar char="•"/>
            </a:pPr>
            <a:endParaRPr lang="en-US" dirty="0"/>
          </a:p>
          <a:p>
            <a:pPr marL="0" indent="0">
              <a:buNone/>
            </a:pPr>
            <a:endParaRPr lang="en-US" dirty="0"/>
          </a:p>
        </p:txBody>
      </p:sp>
    </p:spTree>
    <p:extLst>
      <p:ext uri="{BB962C8B-B14F-4D97-AF65-F5344CB8AC3E}">
        <p14:creationId xmlns:p14="http://schemas.microsoft.com/office/powerpoint/2010/main" val="3380524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BBDDE6"/>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10D6C7C-A6D9-4BC1-9C6B-8383E6755F06}"/>
              </a:ext>
            </a:extLst>
          </p:cNvPr>
          <p:cNvSpPr>
            <a:spLocks noGrp="1"/>
          </p:cNvSpPr>
          <p:nvPr>
            <p:ph type="title"/>
          </p:nvPr>
        </p:nvSpPr>
        <p:spPr/>
        <p:txBody>
          <a:bodyPr>
            <a:normAutofit/>
          </a:bodyPr>
          <a:lstStyle/>
          <a:p>
            <a:r>
              <a:rPr lang="en-US" dirty="0"/>
              <a:t>AWARDING DEADLINE BREAKDOWN</a:t>
            </a:r>
          </a:p>
        </p:txBody>
      </p:sp>
      <p:sp>
        <p:nvSpPr>
          <p:cNvPr id="2" name="Content Placeholder 1">
            <a:extLst>
              <a:ext uri="{FF2B5EF4-FFF2-40B4-BE49-F238E27FC236}">
                <a16:creationId xmlns:a16="http://schemas.microsoft.com/office/drawing/2014/main" id="{518A8C81-8C98-4EA7-806D-025F49B5B559}"/>
              </a:ext>
            </a:extLst>
          </p:cNvPr>
          <p:cNvSpPr>
            <a:spLocks noGrp="1"/>
          </p:cNvSpPr>
          <p:nvPr>
            <p:ph sz="quarter" idx="17"/>
          </p:nvPr>
        </p:nvSpPr>
        <p:spPr/>
        <p:txBody>
          <a:bodyPr>
            <a:normAutofit/>
          </a:bodyPr>
          <a:lstStyle/>
          <a:p>
            <a:r>
              <a:rPr lang="en-US" sz="3600" b="1" dirty="0"/>
              <a:t>2025-2026 AWARDS</a:t>
            </a:r>
          </a:p>
          <a:p>
            <a:pPr marL="571500" indent="-571500">
              <a:buFont typeface="Arial" panose="020B0604020202020204" pitchFamily="34" charset="0"/>
              <a:buChar char="•"/>
            </a:pPr>
            <a:r>
              <a:rPr lang="en-US" sz="2000" b="1" u="sng" dirty="0">
                <a:solidFill>
                  <a:srgbClr val="F9423A"/>
                </a:solidFill>
              </a:rPr>
              <a:t>These MUST be in by April 1</a:t>
            </a:r>
            <a:r>
              <a:rPr lang="en-US" sz="2000" dirty="0">
                <a:solidFill>
                  <a:srgbClr val="F9423A"/>
                </a:solidFill>
              </a:rPr>
              <a:t>. We will not process any 2025-2026 awards sent after this point,.</a:t>
            </a:r>
          </a:p>
          <a:p>
            <a:pPr marL="571500" indent="-571500">
              <a:buFont typeface="Arial" panose="020B0604020202020204" pitchFamily="34" charset="0"/>
              <a:buChar char="•"/>
            </a:pPr>
            <a:r>
              <a:rPr lang="en-US" sz="2000" dirty="0">
                <a:solidFill>
                  <a:srgbClr val="F9423A"/>
                </a:solidFill>
              </a:rPr>
              <a:t>If you have sent an AWSS by April 1, your awards will be processed.</a:t>
            </a:r>
          </a:p>
        </p:txBody>
      </p:sp>
      <p:sp>
        <p:nvSpPr>
          <p:cNvPr id="6" name="Content Placeholder 5">
            <a:extLst>
              <a:ext uri="{FF2B5EF4-FFF2-40B4-BE49-F238E27FC236}">
                <a16:creationId xmlns:a16="http://schemas.microsoft.com/office/drawing/2014/main" id="{89B8B00A-5994-46AB-986B-B6914ED516D6}"/>
              </a:ext>
            </a:extLst>
          </p:cNvPr>
          <p:cNvSpPr>
            <a:spLocks noGrp="1"/>
          </p:cNvSpPr>
          <p:nvPr>
            <p:ph sz="quarter" idx="16"/>
          </p:nvPr>
        </p:nvSpPr>
        <p:spPr/>
        <p:txBody>
          <a:bodyPr>
            <a:normAutofit/>
          </a:bodyPr>
          <a:lstStyle/>
          <a:p>
            <a:r>
              <a:rPr lang="en-US" sz="3600" b="1" dirty="0"/>
              <a:t>2026-2027AWARDS</a:t>
            </a:r>
          </a:p>
          <a:p>
            <a:pPr marL="571500" indent="-571500">
              <a:buFont typeface="Arial" panose="020B0604020202020204" pitchFamily="34" charset="0"/>
              <a:buChar char="•"/>
            </a:pPr>
            <a:r>
              <a:rPr lang="en-US" b="1" dirty="0">
                <a:solidFill>
                  <a:srgbClr val="70002E"/>
                </a:solidFill>
              </a:rPr>
              <a:t>Goal to award all your scholarship funds by April 1. </a:t>
            </a:r>
          </a:p>
          <a:p>
            <a:pPr marL="571500" indent="-571500">
              <a:buFont typeface="Arial" panose="020B0604020202020204" pitchFamily="34" charset="0"/>
              <a:buChar char="•"/>
            </a:pPr>
            <a:r>
              <a:rPr lang="en-US" b="1" dirty="0">
                <a:solidFill>
                  <a:srgbClr val="70002E"/>
                </a:solidFill>
              </a:rPr>
              <a:t>Please, let us know if you have funding you are holding onto for Spring.</a:t>
            </a:r>
          </a:p>
          <a:p>
            <a:pPr marL="571500" indent="-571500">
              <a:buFont typeface="Arial" panose="020B0604020202020204" pitchFamily="34" charset="0"/>
              <a:buChar char="•"/>
            </a:pPr>
            <a:r>
              <a:rPr lang="en-US" b="1" dirty="0">
                <a:solidFill>
                  <a:srgbClr val="70002E"/>
                </a:solidFill>
              </a:rPr>
              <a:t>Earlier awards = more success overall</a:t>
            </a:r>
          </a:p>
          <a:p>
            <a:endParaRPr lang="en-US" dirty="0"/>
          </a:p>
        </p:txBody>
      </p:sp>
    </p:spTree>
    <p:extLst>
      <p:ext uri="{BB962C8B-B14F-4D97-AF65-F5344CB8AC3E}">
        <p14:creationId xmlns:p14="http://schemas.microsoft.com/office/powerpoint/2010/main" val="390747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70002E"/>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0F254F-C85E-487F-BB92-C07AE916D08E}"/>
              </a:ext>
            </a:extLst>
          </p:cNvPr>
          <p:cNvSpPr>
            <a:spLocks noGrp="1"/>
          </p:cNvSpPr>
          <p:nvPr>
            <p:ph type="title"/>
          </p:nvPr>
        </p:nvSpPr>
        <p:spPr/>
        <p:txBody>
          <a:bodyPr/>
          <a:lstStyle/>
          <a:p>
            <a:r>
              <a:rPr lang="en-US" dirty="0"/>
              <a:t>What’s Next?</a:t>
            </a:r>
          </a:p>
        </p:txBody>
      </p:sp>
      <p:sp>
        <p:nvSpPr>
          <p:cNvPr id="5" name="Content Placeholder 4">
            <a:extLst>
              <a:ext uri="{FF2B5EF4-FFF2-40B4-BE49-F238E27FC236}">
                <a16:creationId xmlns:a16="http://schemas.microsoft.com/office/drawing/2014/main" id="{9F63246A-4640-484F-90C2-622090A838DD}"/>
              </a:ext>
            </a:extLst>
          </p:cNvPr>
          <p:cNvSpPr>
            <a:spLocks noGrp="1"/>
          </p:cNvSpPr>
          <p:nvPr>
            <p:ph sz="quarter" idx="13"/>
          </p:nvPr>
        </p:nvSpPr>
        <p:spPr>
          <a:xfrm>
            <a:off x="1473200" y="2372301"/>
            <a:ext cx="8945334" cy="2664575"/>
          </a:xfrm>
        </p:spPr>
        <p:txBody>
          <a:bodyPr>
            <a:normAutofit fontScale="85000" lnSpcReduction="20000"/>
          </a:bodyPr>
          <a:lstStyle/>
          <a:p>
            <a:r>
              <a:rPr lang="en-US" dirty="0"/>
              <a:t>Summer Meetings: I will be reaching out to meet with each area on campus to continue to refine SU awarding process.</a:t>
            </a:r>
          </a:p>
          <a:p>
            <a:r>
              <a:rPr lang="en-US" dirty="0"/>
              <a:t>Great time for application adjustments, criteria questions, adding funds to SU that aren’t there, or adding an external application system that you use into SU. Having everything in one place helps A LOT</a:t>
            </a:r>
          </a:p>
          <a:p>
            <a:r>
              <a:rPr lang="en-US" dirty="0"/>
              <a:t>Start thinking about which of your funds may not need an application, lessen burden for students.</a:t>
            </a:r>
          </a:p>
        </p:txBody>
      </p:sp>
    </p:spTree>
    <p:extLst>
      <p:ext uri="{BB962C8B-B14F-4D97-AF65-F5344CB8AC3E}">
        <p14:creationId xmlns:p14="http://schemas.microsoft.com/office/powerpoint/2010/main" val="4162450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D8B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B2535-1540-54AE-9110-DF64E8386163}"/>
              </a:ext>
            </a:extLst>
          </p:cNvPr>
          <p:cNvSpPr>
            <a:spLocks noGrp="1"/>
          </p:cNvSpPr>
          <p:nvPr>
            <p:ph type="title"/>
          </p:nvPr>
        </p:nvSpPr>
        <p:spPr/>
        <p:txBody>
          <a:bodyPr anchor="ctr">
            <a:normAutofit/>
          </a:bodyPr>
          <a:lstStyle/>
          <a:p>
            <a:r>
              <a:rPr lang="en-US" dirty="0">
                <a:solidFill>
                  <a:srgbClr val="1D3C34"/>
                </a:solidFill>
              </a:rPr>
              <a:t>Agenda</a:t>
            </a:r>
          </a:p>
        </p:txBody>
      </p:sp>
      <p:sp>
        <p:nvSpPr>
          <p:cNvPr id="3" name="Subtitle 2">
            <a:extLst>
              <a:ext uri="{FF2B5EF4-FFF2-40B4-BE49-F238E27FC236}">
                <a16:creationId xmlns:a16="http://schemas.microsoft.com/office/drawing/2014/main" id="{92118B90-4AE4-4A63-8BFC-89831A608C6C}"/>
              </a:ext>
            </a:extLst>
          </p:cNvPr>
          <p:cNvSpPr>
            <a:spLocks noGrp="1"/>
          </p:cNvSpPr>
          <p:nvPr>
            <p:ph sz="quarter" idx="13"/>
          </p:nvPr>
        </p:nvSpPr>
        <p:spPr>
          <a:xfrm>
            <a:off x="1371600" y="2476500"/>
            <a:ext cx="9046934" cy="2560376"/>
          </a:xfrm>
        </p:spPr>
        <p:txBody>
          <a:bodyPr>
            <a:normAutofit fontScale="92500" lnSpcReduction="20000"/>
          </a:bodyPr>
          <a:lstStyle/>
          <a:p>
            <a:pPr marL="285750" indent="-285750">
              <a:buFont typeface="Arial" panose="020B0604020202020204" pitchFamily="34" charset="0"/>
              <a:buChar char="•"/>
            </a:pPr>
            <a:r>
              <a:rPr lang="en-US" b="1" dirty="0">
                <a:solidFill>
                  <a:srgbClr val="1D3C34"/>
                </a:solidFill>
              </a:rPr>
              <a:t>Stewardship Process and Expectation for Upcoming Cycle 2026-2027</a:t>
            </a:r>
          </a:p>
          <a:p>
            <a:pPr marL="514350" lvl="1" indent="-285750"/>
            <a:r>
              <a:rPr lang="en-US" b="1" dirty="0">
                <a:solidFill>
                  <a:srgbClr val="1D3C34"/>
                </a:solidFill>
              </a:rPr>
              <a:t>Brief Q/A Regarding Stewardship Process</a:t>
            </a:r>
          </a:p>
          <a:p>
            <a:pPr marL="285750" indent="-285750">
              <a:buFont typeface="Arial" panose="020B0604020202020204" pitchFamily="34" charset="0"/>
              <a:buChar char="•"/>
            </a:pPr>
            <a:r>
              <a:rPr lang="en-US" b="1" dirty="0">
                <a:solidFill>
                  <a:srgbClr val="1D3C34"/>
                </a:solidFill>
              </a:rPr>
              <a:t>Fund Reconciliation and Correction Process</a:t>
            </a:r>
          </a:p>
          <a:p>
            <a:pPr marL="514350" lvl="1" indent="-285750"/>
            <a:r>
              <a:rPr lang="en-US" b="1" dirty="0">
                <a:solidFill>
                  <a:srgbClr val="1D3C34"/>
                </a:solidFill>
              </a:rPr>
              <a:t>Upcoming Deadlines Explained</a:t>
            </a:r>
          </a:p>
          <a:p>
            <a:pPr marL="285750" indent="-285750">
              <a:buFont typeface="Arial" panose="020B0604020202020204" pitchFamily="34" charset="0"/>
              <a:buChar char="•"/>
            </a:pPr>
            <a:r>
              <a:rPr lang="en-US" b="1" dirty="0">
                <a:solidFill>
                  <a:srgbClr val="1D3C34"/>
                </a:solidFill>
              </a:rPr>
              <a:t>Moving into Summer SU Phase 2</a:t>
            </a:r>
          </a:p>
          <a:p>
            <a:pPr marL="285750" indent="-285750">
              <a:buFont typeface="Arial" panose="020B0604020202020204" pitchFamily="34" charset="0"/>
              <a:buChar char="•"/>
            </a:pPr>
            <a:r>
              <a:rPr lang="en-US" b="1" dirty="0">
                <a:solidFill>
                  <a:srgbClr val="1D3C34"/>
                </a:solidFill>
              </a:rPr>
              <a:t>End on Q/A</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5240457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854137-841F-4A13-80A7-B5E5B088B185}"/>
              </a:ext>
            </a:extLst>
          </p:cNvPr>
          <p:cNvSpPr>
            <a:spLocks noGrp="1"/>
          </p:cNvSpPr>
          <p:nvPr>
            <p:ph type="title"/>
          </p:nvPr>
        </p:nvSpPr>
        <p:spPr/>
        <p:txBody>
          <a:bodyPr/>
          <a:lstStyle/>
          <a:p>
            <a:r>
              <a:rPr lang="en-US" dirty="0">
                <a:solidFill>
                  <a:srgbClr val="70002E"/>
                </a:solidFill>
              </a:rPr>
              <a:t>Stewardship Process Moving Forward</a:t>
            </a:r>
          </a:p>
        </p:txBody>
      </p:sp>
      <p:sp>
        <p:nvSpPr>
          <p:cNvPr id="5" name="Content Placeholder 4">
            <a:extLst>
              <a:ext uri="{FF2B5EF4-FFF2-40B4-BE49-F238E27FC236}">
                <a16:creationId xmlns:a16="http://schemas.microsoft.com/office/drawing/2014/main" id="{BDF27E08-C934-4B21-A7AD-C4AAF4306751}"/>
              </a:ext>
            </a:extLst>
          </p:cNvPr>
          <p:cNvSpPr>
            <a:spLocks noGrp="1"/>
          </p:cNvSpPr>
          <p:nvPr>
            <p:ph idx="1"/>
          </p:nvPr>
        </p:nvSpPr>
        <p:spPr/>
        <p:txBody>
          <a:bodyPr/>
          <a:lstStyle/>
          <a:p>
            <a:r>
              <a:rPr lang="en-US" dirty="0"/>
              <a:t>Scholarship Universe has an automatic “Thank You Letter” template and software—we have worked closely with the UM Foundation, who have been amazing partners in this process, to create the prompts that students will see when they are awarded a scholarship.</a:t>
            </a:r>
          </a:p>
          <a:p>
            <a:r>
              <a:rPr lang="en-US" dirty="0"/>
              <a:t>Explore student view in upcoming slides, and turn time over to Foundation from there to dive deeper into how they plan to manage the stewardship process</a:t>
            </a:r>
          </a:p>
          <a:p>
            <a:r>
              <a:rPr lang="en-US" dirty="0"/>
              <a:t>If you have any questions regarding the stewardship process, we will share contact information with the UM Foundation stewardship team moving forward if you need to set up a meeting to discuss any concerns regarding stewardship for your area.</a:t>
            </a:r>
          </a:p>
          <a:p>
            <a:pPr marL="0" indent="0">
              <a:buNone/>
            </a:pPr>
            <a:endParaRPr lang="en-US" dirty="0"/>
          </a:p>
          <a:p>
            <a:pPr marL="0" indent="0">
              <a:buNone/>
            </a:pPr>
            <a:r>
              <a:rPr lang="en-US" b="1" dirty="0"/>
              <a:t>Note: All stewardship efforts/thank you letter collection will be managed by the Foundation at this time. This is the expectation for all departments on campus, and the goal is to have all campus departments compliant with this policy in the future.</a:t>
            </a:r>
          </a:p>
        </p:txBody>
      </p:sp>
      <p:pic>
        <p:nvPicPr>
          <p:cNvPr id="6" name="Picture 5">
            <a:extLst>
              <a:ext uri="{FF2B5EF4-FFF2-40B4-BE49-F238E27FC236}">
                <a16:creationId xmlns:a16="http://schemas.microsoft.com/office/drawing/2014/main" id="{BDBF067C-DCBF-464B-9023-7F66BC5786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664900"/>
            <a:ext cx="12192000" cy="191541"/>
          </a:xfrm>
          <a:prstGeom prst="rect">
            <a:avLst/>
          </a:prstGeom>
        </p:spPr>
      </p:pic>
    </p:spTree>
    <p:extLst>
      <p:ext uri="{BB962C8B-B14F-4D97-AF65-F5344CB8AC3E}">
        <p14:creationId xmlns:p14="http://schemas.microsoft.com/office/powerpoint/2010/main" val="1194136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B589A65-2C99-4AF6-B0D5-0FD0DEE29B2A}"/>
              </a:ext>
            </a:extLst>
          </p:cNvPr>
          <p:cNvSpPr txBox="1">
            <a:spLocks noGrp="1"/>
          </p:cNvSpPr>
          <p:nvPr>
            <p:ph type="title"/>
          </p:nvPr>
        </p:nvSpPr>
        <p:spPr>
          <a:xfrm>
            <a:off x="294956" y="4787809"/>
            <a:ext cx="5483354" cy="1200329"/>
          </a:xfrm>
          <a:prstGeom prst="rect">
            <a:avLst/>
          </a:prstGeom>
          <a:noFill/>
        </p:spPr>
        <p:txBody>
          <a:bodyPr wrap="square" rtlCol="0">
            <a:spAutoFit/>
          </a:bodyPr>
          <a:lstStyle/>
          <a:p>
            <a:r>
              <a:rPr lang="en-US" sz="4000" b="1" dirty="0">
                <a:solidFill>
                  <a:srgbClr val="70002E"/>
                </a:solidFill>
                <a:cs typeface="Arial" panose="020B0604020202020204" pitchFamily="34" charset="0"/>
              </a:rPr>
              <a:t>Student Thank You Experience in SU</a:t>
            </a:r>
          </a:p>
        </p:txBody>
      </p:sp>
      <p:sp>
        <p:nvSpPr>
          <p:cNvPr id="7" name="Content Placeholder 6">
            <a:extLst>
              <a:ext uri="{FF2B5EF4-FFF2-40B4-BE49-F238E27FC236}">
                <a16:creationId xmlns:a16="http://schemas.microsoft.com/office/drawing/2014/main" id="{A1F25AE9-763D-49D5-BFAD-2FF903AB698F}"/>
              </a:ext>
            </a:extLst>
          </p:cNvPr>
          <p:cNvSpPr>
            <a:spLocks noGrp="1"/>
          </p:cNvSpPr>
          <p:nvPr>
            <p:ph sz="quarter" idx="14"/>
          </p:nvPr>
        </p:nvSpPr>
        <p:spPr>
          <a:xfrm>
            <a:off x="5918010" y="4579011"/>
            <a:ext cx="6426391" cy="1617924"/>
          </a:xfrm>
        </p:spPr>
        <p:txBody>
          <a:bodyPr>
            <a:normAutofit fontScale="92500" lnSpcReduction="10000"/>
          </a:bodyPr>
          <a:lstStyle/>
          <a:p>
            <a:r>
              <a:rPr lang="en-US" dirty="0"/>
              <a:t>Login to Dashboard</a:t>
            </a:r>
          </a:p>
          <a:p>
            <a:r>
              <a:rPr lang="en-US" dirty="0"/>
              <a:t>Toggle to “Awards”</a:t>
            </a:r>
          </a:p>
          <a:p>
            <a:r>
              <a:rPr lang="en-US" dirty="0"/>
              <a:t>Review “Action Items”</a:t>
            </a:r>
          </a:p>
          <a:p>
            <a:r>
              <a:rPr lang="en-US" dirty="0"/>
              <a:t>Fill out Scholarship Thank You Letter template prompts</a:t>
            </a:r>
          </a:p>
          <a:p>
            <a:endParaRPr lang="en-US" dirty="0"/>
          </a:p>
        </p:txBody>
      </p:sp>
      <p:pic>
        <p:nvPicPr>
          <p:cNvPr id="9" name="Picture 8">
            <a:extLst>
              <a:ext uri="{FF2B5EF4-FFF2-40B4-BE49-F238E27FC236}">
                <a16:creationId xmlns:a16="http://schemas.microsoft.com/office/drawing/2014/main" id="{2C92CD86-A126-4756-9E62-EAFAC69C136C}"/>
              </a:ext>
            </a:extLst>
          </p:cNvPr>
          <p:cNvPicPr>
            <a:picLocks noChangeAspect="1"/>
          </p:cNvPicPr>
          <p:nvPr/>
        </p:nvPicPr>
        <p:blipFill>
          <a:blip r:embed="rId2"/>
          <a:stretch>
            <a:fillRect/>
          </a:stretch>
        </p:blipFill>
        <p:spPr>
          <a:xfrm>
            <a:off x="612647" y="0"/>
            <a:ext cx="11176000" cy="4121362"/>
          </a:xfrm>
          <a:prstGeom prst="rect">
            <a:avLst/>
          </a:prstGeom>
        </p:spPr>
      </p:pic>
      <p:pic>
        <p:nvPicPr>
          <p:cNvPr id="11" name="Picture 10">
            <a:extLst>
              <a:ext uri="{FF2B5EF4-FFF2-40B4-BE49-F238E27FC236}">
                <a16:creationId xmlns:a16="http://schemas.microsoft.com/office/drawing/2014/main" id="{185D4C69-9F74-4176-AB5D-3536CCB4E3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664900"/>
            <a:ext cx="12192000" cy="191541"/>
          </a:xfrm>
          <a:prstGeom prst="rect">
            <a:avLst/>
          </a:prstGeom>
        </p:spPr>
      </p:pic>
    </p:spTree>
    <p:extLst>
      <p:ext uri="{BB962C8B-B14F-4D97-AF65-F5344CB8AC3E}">
        <p14:creationId xmlns:p14="http://schemas.microsoft.com/office/powerpoint/2010/main" val="60003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9BB3599-C029-4989-A714-2BA388498EE8}"/>
              </a:ext>
            </a:extLst>
          </p:cNvPr>
          <p:cNvSpPr>
            <a:spLocks noGrp="1"/>
          </p:cNvSpPr>
          <p:nvPr>
            <p:ph type="title"/>
          </p:nvPr>
        </p:nvSpPr>
        <p:spPr/>
        <p:txBody>
          <a:bodyPr>
            <a:normAutofit fontScale="90000"/>
          </a:bodyPr>
          <a:lstStyle/>
          <a:p>
            <a:r>
              <a:rPr lang="en-US" sz="3600" b="1" dirty="0">
                <a:solidFill>
                  <a:srgbClr val="70002E"/>
                </a:solidFill>
                <a:cs typeface="Arial" panose="020B0604020202020204" pitchFamily="34" charset="0"/>
              </a:rPr>
              <a:t>Student Thank You Experience in SU Cont’d</a:t>
            </a:r>
            <a:endParaRPr lang="en-US" dirty="0"/>
          </a:p>
        </p:txBody>
      </p:sp>
      <p:sp>
        <p:nvSpPr>
          <p:cNvPr id="7" name="Content Placeholder 6">
            <a:extLst>
              <a:ext uri="{FF2B5EF4-FFF2-40B4-BE49-F238E27FC236}">
                <a16:creationId xmlns:a16="http://schemas.microsoft.com/office/drawing/2014/main" id="{1794FF48-EDE9-4AE2-B207-B17C81D1C73F}"/>
              </a:ext>
            </a:extLst>
          </p:cNvPr>
          <p:cNvSpPr>
            <a:spLocks noGrp="1"/>
          </p:cNvSpPr>
          <p:nvPr>
            <p:ph sz="quarter" idx="14"/>
          </p:nvPr>
        </p:nvSpPr>
        <p:spPr/>
        <p:txBody>
          <a:bodyPr>
            <a:normAutofit fontScale="70000" lnSpcReduction="20000"/>
          </a:bodyPr>
          <a:lstStyle/>
          <a:p>
            <a:pPr marL="342900" indent="-342900">
              <a:buFont typeface="+mj-lt"/>
              <a:buAutoNum type="arabicPeriod"/>
            </a:pPr>
            <a:r>
              <a:rPr lang="en-US" sz="1800" dirty="0"/>
              <a:t>What will this scholarship help you accomplish? </a:t>
            </a:r>
          </a:p>
          <a:p>
            <a:pPr marL="342900" indent="-342900">
              <a:buFont typeface="+mj-lt"/>
              <a:buAutoNum type="arabicPeriod"/>
            </a:pPr>
            <a:r>
              <a:rPr lang="en-US" sz="1800" dirty="0"/>
              <a:t>What led you to your choice of study?</a:t>
            </a:r>
          </a:p>
          <a:p>
            <a:pPr marL="342900" indent="-342900">
              <a:buFont typeface="+mj-lt"/>
              <a:buAutoNum type="arabicPeriod"/>
            </a:pPr>
            <a:r>
              <a:rPr lang="en-US" sz="1800" dirty="0"/>
              <a:t>What accomplishments would you like to highlight from your time at UM, including academic achievements, internships, study abroad or other experiences?</a:t>
            </a:r>
          </a:p>
          <a:p>
            <a:pPr marL="342900" indent="-342900">
              <a:buFont typeface="+mj-lt"/>
              <a:buAutoNum type="arabicPeriod"/>
            </a:pPr>
            <a:r>
              <a:rPr lang="en-US" sz="1800" dirty="0"/>
              <a:t>What are you looking forward to accomplishing at UM and in your future career/profession?</a:t>
            </a:r>
          </a:p>
          <a:p>
            <a:pPr marL="342900" indent="-342900">
              <a:buFont typeface="+mj-lt"/>
              <a:buAutoNum type="arabicPeriod"/>
            </a:pPr>
            <a:r>
              <a:rPr lang="en-US" sz="1800" dirty="0"/>
              <a:t>What would you like to say to the donors who support scholarships for UM students?</a:t>
            </a:r>
          </a:p>
          <a:p>
            <a:pPr marL="342900" indent="-342900">
              <a:buFont typeface="+mj-lt"/>
              <a:buAutoNum type="arabicPeriod"/>
            </a:pPr>
            <a:r>
              <a:rPr lang="en-US" sz="1800" dirty="0"/>
              <a:t>Please enter your name, if you are willing to share it with scholarship supporters, or you can write “Grateful UM student” if you prefer not to share your name.</a:t>
            </a:r>
            <a:endParaRPr lang="en-US" dirty="0"/>
          </a:p>
          <a:p>
            <a:endParaRPr lang="en-US" dirty="0"/>
          </a:p>
        </p:txBody>
      </p:sp>
      <p:pic>
        <p:nvPicPr>
          <p:cNvPr id="8" name="Picture Placeholder 7">
            <a:extLst>
              <a:ext uri="{FF2B5EF4-FFF2-40B4-BE49-F238E27FC236}">
                <a16:creationId xmlns:a16="http://schemas.microsoft.com/office/drawing/2014/main" id="{672D9EDB-295C-4D39-AD1C-216AD7D33983}"/>
              </a:ext>
            </a:extLst>
          </p:cNvPr>
          <p:cNvPicPr>
            <a:picLocks noGrp="1" noChangeAspect="1"/>
          </p:cNvPicPr>
          <p:nvPr>
            <p:ph type="pic" sz="quarter" idx="13"/>
          </p:nvPr>
        </p:nvPicPr>
        <p:blipFill rotWithShape="1">
          <a:blip r:embed="rId2"/>
          <a:srcRect l="12121" t="-2593" r="5973" b="2593"/>
          <a:stretch/>
        </p:blipFill>
        <p:spPr>
          <a:xfrm>
            <a:off x="0" y="1031069"/>
            <a:ext cx="7442199" cy="4795861"/>
          </a:xfrm>
          <a:prstGeom prst="rect">
            <a:avLst/>
          </a:prstGeom>
        </p:spPr>
      </p:pic>
      <p:pic>
        <p:nvPicPr>
          <p:cNvPr id="9" name="Picture 8">
            <a:extLst>
              <a:ext uri="{FF2B5EF4-FFF2-40B4-BE49-F238E27FC236}">
                <a16:creationId xmlns:a16="http://schemas.microsoft.com/office/drawing/2014/main" id="{E79B5E54-7584-4B17-87E2-7A4054E54D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666459"/>
            <a:ext cx="12192000" cy="191541"/>
          </a:xfrm>
          <a:prstGeom prst="rect">
            <a:avLst/>
          </a:prstGeom>
        </p:spPr>
      </p:pic>
    </p:spTree>
    <p:extLst>
      <p:ext uri="{BB962C8B-B14F-4D97-AF65-F5344CB8AC3E}">
        <p14:creationId xmlns:p14="http://schemas.microsoft.com/office/powerpoint/2010/main" val="2672005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AD5B0085-0DC8-4D2B-B51E-8E3F0E185014}"/>
              </a:ext>
            </a:extLst>
          </p:cNvPr>
          <p:cNvSpPr txBox="1">
            <a:spLocks noGrp="1"/>
          </p:cNvSpPr>
          <p:nvPr>
            <p:ph sz="quarter" idx="13"/>
          </p:nvPr>
        </p:nvSpPr>
        <p:spPr>
          <a:xfrm>
            <a:off x="7029450" y="1870488"/>
            <a:ext cx="4303713" cy="2974148"/>
          </a:xfrm>
          <a:prstGeom prst="rect">
            <a:avLst/>
          </a:prstGeom>
          <a:noFill/>
        </p:spPr>
        <p:txBody>
          <a:bodyPr wrap="square" rtlCol="0">
            <a:spAutoFit/>
          </a:bodyPr>
          <a:lstStyle/>
          <a:p>
            <a:r>
              <a:rPr lang="en-US" sz="4000" b="1" dirty="0">
                <a:solidFill>
                  <a:srgbClr val="70002E"/>
                </a:solidFill>
                <a:latin typeface="+mj-lt"/>
                <a:cs typeface="Arial" panose="020B0604020202020204" pitchFamily="34" charset="0"/>
              </a:rPr>
              <a:t>Student Deadlines &amp; Reminder Communication</a:t>
            </a:r>
          </a:p>
        </p:txBody>
      </p:sp>
      <p:sp>
        <p:nvSpPr>
          <p:cNvPr id="8" name="Title 7">
            <a:extLst>
              <a:ext uri="{FF2B5EF4-FFF2-40B4-BE49-F238E27FC236}">
                <a16:creationId xmlns:a16="http://schemas.microsoft.com/office/drawing/2014/main" id="{9FD0DCAC-8BFB-4C4F-B36D-A9357CA9E2CA}"/>
              </a:ext>
            </a:extLst>
          </p:cNvPr>
          <p:cNvSpPr txBox="1">
            <a:spLocks noGrp="1"/>
          </p:cNvSpPr>
          <p:nvPr>
            <p:ph type="title"/>
          </p:nvPr>
        </p:nvSpPr>
        <p:spPr>
          <a:xfrm>
            <a:off x="1304925" y="1980214"/>
            <a:ext cx="4516438" cy="2751522"/>
          </a:xfrm>
          <a:prstGeom prst="rect">
            <a:avLst/>
          </a:prstGeom>
          <a:noFill/>
        </p:spPr>
        <p:txBody>
          <a:bodyPr wrap="square" rtlCol="0">
            <a:spAutoFit/>
          </a:bodyPr>
          <a:lstStyle/>
          <a:p>
            <a:pPr marL="342900" indent="-342900">
              <a:buFont typeface="Arial" panose="020B0604020202020204" pitchFamily="34" charset="0"/>
              <a:buChar char="•"/>
            </a:pPr>
            <a:r>
              <a:rPr lang="en-US" sz="2400" dirty="0">
                <a:cs typeface="Arial" panose="020B0604020202020204" pitchFamily="34" charset="0"/>
              </a:rPr>
              <a:t>All awards in SU will have deadline of August 1</a:t>
            </a:r>
          </a:p>
          <a:p>
            <a:pPr marL="342900" indent="-342900">
              <a:buFont typeface="Arial" panose="020B0604020202020204" pitchFamily="34" charset="0"/>
              <a:buChar char="•"/>
            </a:pPr>
            <a:r>
              <a:rPr lang="en-US" sz="2400" dirty="0">
                <a:cs typeface="Arial" panose="020B0604020202020204" pitchFamily="34" charset="0"/>
              </a:rPr>
              <a:t>Students will receive reminders before deadline</a:t>
            </a:r>
          </a:p>
          <a:p>
            <a:pPr marL="342900" indent="-342900">
              <a:buFont typeface="Arial" panose="020B0604020202020204" pitchFamily="34" charset="0"/>
              <a:buChar char="•"/>
            </a:pPr>
            <a:r>
              <a:rPr lang="en-US" sz="2400" dirty="0">
                <a:cs typeface="Arial" panose="020B0604020202020204" pitchFamily="34" charset="0"/>
              </a:rPr>
              <a:t>SFS will waive requirement by 8/1/26 so accounts are not affected</a:t>
            </a: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7837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B6ED854-C3E6-4189-B1C9-7B7F51123E7F}"/>
              </a:ext>
            </a:extLst>
          </p:cNvPr>
          <p:cNvSpPr txBox="1">
            <a:spLocks noGrp="1"/>
          </p:cNvSpPr>
          <p:nvPr>
            <p:ph type="title"/>
          </p:nvPr>
        </p:nvSpPr>
        <p:spPr>
          <a:xfrm>
            <a:off x="177800" y="966609"/>
            <a:ext cx="4430056" cy="1200329"/>
          </a:xfrm>
          <a:prstGeom prst="rect">
            <a:avLst/>
          </a:prstGeom>
          <a:noFill/>
        </p:spPr>
        <p:txBody>
          <a:bodyPr wrap="square" rtlCol="0">
            <a:spAutoFit/>
          </a:bodyPr>
          <a:lstStyle/>
          <a:p>
            <a:r>
              <a:rPr lang="en-US" sz="4000" b="1" dirty="0">
                <a:solidFill>
                  <a:srgbClr val="70002E"/>
                </a:solidFill>
                <a:cs typeface="Arial" panose="020B0604020202020204" pitchFamily="34" charset="0"/>
              </a:rPr>
              <a:t>Thank-You Letters to Donors</a:t>
            </a:r>
          </a:p>
        </p:txBody>
      </p:sp>
      <p:pic>
        <p:nvPicPr>
          <p:cNvPr id="11" name="Content Placeholder 10">
            <a:extLst>
              <a:ext uri="{FF2B5EF4-FFF2-40B4-BE49-F238E27FC236}">
                <a16:creationId xmlns:a16="http://schemas.microsoft.com/office/drawing/2014/main" id="{49F3C4F1-9A9B-4DB4-9114-75FC5B73D716}"/>
              </a:ext>
            </a:extLst>
          </p:cNvPr>
          <p:cNvPicPr>
            <a:picLocks noGrp="1" noChangeAspect="1"/>
          </p:cNvPicPr>
          <p:nvPr>
            <p:ph sz="quarter" idx="14"/>
          </p:nvPr>
        </p:nvPicPr>
        <p:blipFill>
          <a:blip r:embed="rId3"/>
          <a:stretch>
            <a:fillRect/>
          </a:stretch>
        </p:blipFill>
        <p:spPr>
          <a:xfrm>
            <a:off x="4876800" y="-18890"/>
            <a:ext cx="5438670" cy="6776228"/>
          </a:xfrm>
          <a:prstGeom prst="rect">
            <a:avLst/>
          </a:prstGeom>
        </p:spPr>
      </p:pic>
      <p:pic>
        <p:nvPicPr>
          <p:cNvPr id="12" name="Picture 11">
            <a:extLst>
              <a:ext uri="{FF2B5EF4-FFF2-40B4-BE49-F238E27FC236}">
                <a16:creationId xmlns:a16="http://schemas.microsoft.com/office/drawing/2014/main" id="{2019023B-CF68-4477-9E05-B586B13C1C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664900"/>
            <a:ext cx="12192000" cy="191541"/>
          </a:xfrm>
          <a:prstGeom prst="rect">
            <a:avLst/>
          </a:prstGeom>
        </p:spPr>
      </p:pic>
      <p:sp>
        <p:nvSpPr>
          <p:cNvPr id="20" name="TextBox 19">
            <a:extLst>
              <a:ext uri="{FF2B5EF4-FFF2-40B4-BE49-F238E27FC236}">
                <a16:creationId xmlns:a16="http://schemas.microsoft.com/office/drawing/2014/main" id="{3FC12070-7775-45C2-AD1D-4D3A458115EB}"/>
              </a:ext>
            </a:extLst>
          </p:cNvPr>
          <p:cNvSpPr txBox="1"/>
          <p:nvPr/>
        </p:nvSpPr>
        <p:spPr>
          <a:xfrm>
            <a:off x="285750" y="2870200"/>
            <a:ext cx="3841750" cy="1569660"/>
          </a:xfrm>
          <a:prstGeom prst="rect">
            <a:avLst/>
          </a:prstGeom>
          <a:noFill/>
        </p:spPr>
        <p:txBody>
          <a:bodyPr wrap="square">
            <a:spAutoFit/>
          </a:bodyPr>
          <a:lstStyle/>
          <a:p>
            <a:r>
              <a:rPr lang="en-US" sz="2400" b="1" dirty="0">
                <a:solidFill>
                  <a:srgbClr val="1D3C34"/>
                </a:solidFill>
              </a:rPr>
              <a:t>If you have any questions about student thank you, please contact Jenise </a:t>
            </a:r>
            <a:r>
              <a:rPr lang="en-US" sz="2400" b="1" dirty="0" err="1">
                <a:solidFill>
                  <a:srgbClr val="1D3C34"/>
                </a:solidFill>
              </a:rPr>
              <a:t>Amestoy</a:t>
            </a:r>
            <a:r>
              <a:rPr lang="en-US" sz="2400" b="1" dirty="0">
                <a:solidFill>
                  <a:srgbClr val="1D3C34"/>
                </a:solidFill>
              </a:rPr>
              <a:t> at jenise.amestoy@supportum.org.</a:t>
            </a:r>
          </a:p>
        </p:txBody>
      </p:sp>
      <p:pic>
        <p:nvPicPr>
          <p:cNvPr id="21" name="Picture 20" descr="A picture containing text&#10;&#10;Description automatically generated">
            <a:extLst>
              <a:ext uri="{FF2B5EF4-FFF2-40B4-BE49-F238E27FC236}">
                <a16:creationId xmlns:a16="http://schemas.microsoft.com/office/drawing/2014/main" id="{F57CE493-A6DD-4879-8656-D9E8FB2980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40903" y="176862"/>
            <a:ext cx="1425664" cy="342370"/>
          </a:xfrm>
          <a:prstGeom prst="rect">
            <a:avLst/>
          </a:prstGeom>
        </p:spPr>
      </p:pic>
    </p:spTree>
    <p:extLst>
      <p:ext uri="{BB962C8B-B14F-4D97-AF65-F5344CB8AC3E}">
        <p14:creationId xmlns:p14="http://schemas.microsoft.com/office/powerpoint/2010/main" val="1856972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FE11544-04CF-49AC-8B04-115DCED948A3}"/>
              </a:ext>
            </a:extLst>
          </p:cNvPr>
          <p:cNvSpPr txBox="1"/>
          <p:nvPr/>
        </p:nvSpPr>
        <p:spPr>
          <a:xfrm>
            <a:off x="532325" y="399709"/>
            <a:ext cx="10413447" cy="523220"/>
          </a:xfrm>
          <a:prstGeom prst="rect">
            <a:avLst/>
          </a:prstGeom>
          <a:noFill/>
        </p:spPr>
        <p:txBody>
          <a:bodyPr wrap="square" rtlCol="0">
            <a:spAutoFit/>
          </a:bodyPr>
          <a:lstStyle/>
          <a:p>
            <a:r>
              <a:rPr lang="en-US" sz="2400" b="1" dirty="0">
                <a:solidFill>
                  <a:srgbClr val="70002E"/>
                </a:solidFill>
                <a:cs typeface="Arial" panose="020B0604020202020204" pitchFamily="34" charset="0"/>
              </a:rPr>
              <a:t>UM Foundation </a:t>
            </a:r>
            <a:r>
              <a:rPr lang="en-US" sz="2800" b="1" dirty="0">
                <a:solidFill>
                  <a:srgbClr val="70002E"/>
                </a:solidFill>
                <a:cs typeface="Arial" panose="020B0604020202020204" pitchFamily="34" charset="0"/>
              </a:rPr>
              <a:t>Scholarship</a:t>
            </a:r>
            <a:r>
              <a:rPr lang="en-US" sz="2400" b="1" dirty="0">
                <a:solidFill>
                  <a:srgbClr val="70002E"/>
                </a:solidFill>
                <a:cs typeface="Arial" panose="020B0604020202020204" pitchFamily="34" charset="0"/>
              </a:rPr>
              <a:t> Impact Communications</a:t>
            </a:r>
          </a:p>
        </p:txBody>
      </p:sp>
      <p:pic>
        <p:nvPicPr>
          <p:cNvPr id="7" name="Picture 6">
            <a:extLst>
              <a:ext uri="{FF2B5EF4-FFF2-40B4-BE49-F238E27FC236}">
                <a16:creationId xmlns:a16="http://schemas.microsoft.com/office/drawing/2014/main" id="{722AA6DF-7F9B-4CEC-8B36-D5D01ED8EA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91541"/>
          </a:xfrm>
          <a:prstGeom prst="rect">
            <a:avLst/>
          </a:prstGeom>
        </p:spPr>
      </p:pic>
      <p:pic>
        <p:nvPicPr>
          <p:cNvPr id="8" name="Picture 7">
            <a:extLst>
              <a:ext uri="{FF2B5EF4-FFF2-40B4-BE49-F238E27FC236}">
                <a16:creationId xmlns:a16="http://schemas.microsoft.com/office/drawing/2014/main" id="{280EEB80-9EE4-4FD1-A904-B5A2A8F8733E}"/>
              </a:ext>
            </a:extLst>
          </p:cNvPr>
          <p:cNvPicPr>
            <a:picLocks noChangeAspect="1"/>
          </p:cNvPicPr>
          <p:nvPr/>
        </p:nvPicPr>
        <p:blipFill>
          <a:blip r:embed="rId4"/>
          <a:stretch>
            <a:fillRect/>
          </a:stretch>
        </p:blipFill>
        <p:spPr>
          <a:xfrm>
            <a:off x="403627" y="2020403"/>
            <a:ext cx="3847706" cy="2134774"/>
          </a:xfrm>
          <a:prstGeom prst="rect">
            <a:avLst/>
          </a:prstGeom>
        </p:spPr>
      </p:pic>
      <p:pic>
        <p:nvPicPr>
          <p:cNvPr id="9" name="Picture 8">
            <a:extLst>
              <a:ext uri="{FF2B5EF4-FFF2-40B4-BE49-F238E27FC236}">
                <a16:creationId xmlns:a16="http://schemas.microsoft.com/office/drawing/2014/main" id="{7F0EFF02-AE02-4200-BCA0-6EEBE31F014F}"/>
              </a:ext>
            </a:extLst>
          </p:cNvPr>
          <p:cNvPicPr>
            <a:picLocks noChangeAspect="1"/>
          </p:cNvPicPr>
          <p:nvPr/>
        </p:nvPicPr>
        <p:blipFill>
          <a:blip r:embed="rId5"/>
          <a:stretch>
            <a:fillRect/>
          </a:stretch>
        </p:blipFill>
        <p:spPr>
          <a:xfrm>
            <a:off x="4771957" y="2020403"/>
            <a:ext cx="2939547" cy="4433219"/>
          </a:xfrm>
          <a:prstGeom prst="rect">
            <a:avLst/>
          </a:prstGeom>
        </p:spPr>
      </p:pic>
      <p:pic>
        <p:nvPicPr>
          <p:cNvPr id="10" name="Picture 9">
            <a:extLst>
              <a:ext uri="{FF2B5EF4-FFF2-40B4-BE49-F238E27FC236}">
                <a16:creationId xmlns:a16="http://schemas.microsoft.com/office/drawing/2014/main" id="{7A8758B8-CC82-40DF-8512-CE985B010CD7}"/>
              </a:ext>
            </a:extLst>
          </p:cNvPr>
          <p:cNvPicPr>
            <a:picLocks noChangeAspect="1"/>
          </p:cNvPicPr>
          <p:nvPr/>
        </p:nvPicPr>
        <p:blipFill>
          <a:blip r:embed="rId6"/>
          <a:stretch>
            <a:fillRect/>
          </a:stretch>
        </p:blipFill>
        <p:spPr>
          <a:xfrm>
            <a:off x="8125410" y="2020403"/>
            <a:ext cx="3383689" cy="4433219"/>
          </a:xfrm>
          <a:prstGeom prst="rect">
            <a:avLst/>
          </a:prstGeom>
        </p:spPr>
      </p:pic>
      <p:sp>
        <p:nvSpPr>
          <p:cNvPr id="11" name="TextBox 10">
            <a:extLst>
              <a:ext uri="{FF2B5EF4-FFF2-40B4-BE49-F238E27FC236}">
                <a16:creationId xmlns:a16="http://schemas.microsoft.com/office/drawing/2014/main" id="{21638B3D-8E06-4E31-BF34-646A23C2C92F}"/>
              </a:ext>
            </a:extLst>
          </p:cNvPr>
          <p:cNvSpPr txBox="1"/>
          <p:nvPr/>
        </p:nvSpPr>
        <p:spPr>
          <a:xfrm>
            <a:off x="532325" y="1489096"/>
            <a:ext cx="3470729" cy="369332"/>
          </a:xfrm>
          <a:prstGeom prst="rect">
            <a:avLst/>
          </a:prstGeom>
          <a:noFill/>
        </p:spPr>
        <p:txBody>
          <a:bodyPr wrap="square" rtlCol="0">
            <a:spAutoFit/>
          </a:bodyPr>
          <a:lstStyle/>
          <a:p>
            <a:pPr algn="ctr"/>
            <a:r>
              <a:rPr lang="en-US" b="1" dirty="0">
                <a:solidFill>
                  <a:srgbClr val="70002E"/>
                </a:solidFill>
              </a:rPr>
              <a:t>SPRING | Video</a:t>
            </a:r>
          </a:p>
        </p:txBody>
      </p:sp>
      <p:sp>
        <p:nvSpPr>
          <p:cNvPr id="12" name="TextBox 11">
            <a:extLst>
              <a:ext uri="{FF2B5EF4-FFF2-40B4-BE49-F238E27FC236}">
                <a16:creationId xmlns:a16="http://schemas.microsoft.com/office/drawing/2014/main" id="{5989C4F0-6DDF-4B74-AF52-64DDBC793141}"/>
              </a:ext>
            </a:extLst>
          </p:cNvPr>
          <p:cNvSpPr txBox="1"/>
          <p:nvPr/>
        </p:nvSpPr>
        <p:spPr>
          <a:xfrm>
            <a:off x="4703339" y="1489096"/>
            <a:ext cx="2772228" cy="369332"/>
          </a:xfrm>
          <a:prstGeom prst="rect">
            <a:avLst/>
          </a:prstGeom>
          <a:noFill/>
        </p:spPr>
        <p:txBody>
          <a:bodyPr wrap="square" rtlCol="0">
            <a:spAutoFit/>
          </a:bodyPr>
          <a:lstStyle/>
          <a:p>
            <a:pPr algn="ctr"/>
            <a:r>
              <a:rPr lang="en-US" b="1" dirty="0">
                <a:solidFill>
                  <a:srgbClr val="F9423A"/>
                </a:solidFill>
              </a:rPr>
              <a:t>FALL | Mailing</a:t>
            </a:r>
          </a:p>
        </p:txBody>
      </p:sp>
      <p:sp>
        <p:nvSpPr>
          <p:cNvPr id="13" name="TextBox 12">
            <a:extLst>
              <a:ext uri="{FF2B5EF4-FFF2-40B4-BE49-F238E27FC236}">
                <a16:creationId xmlns:a16="http://schemas.microsoft.com/office/drawing/2014/main" id="{A7392937-6E84-4994-8620-A2038944CE26}"/>
              </a:ext>
            </a:extLst>
          </p:cNvPr>
          <p:cNvSpPr txBox="1"/>
          <p:nvPr/>
        </p:nvSpPr>
        <p:spPr>
          <a:xfrm>
            <a:off x="8331202" y="1489096"/>
            <a:ext cx="2772228" cy="646331"/>
          </a:xfrm>
          <a:prstGeom prst="rect">
            <a:avLst/>
          </a:prstGeom>
          <a:noFill/>
        </p:spPr>
        <p:txBody>
          <a:bodyPr wrap="square" rtlCol="0">
            <a:spAutoFit/>
          </a:bodyPr>
          <a:lstStyle/>
          <a:p>
            <a:pPr algn="ctr"/>
            <a:r>
              <a:rPr lang="en-US" b="1" dirty="0">
                <a:solidFill>
                  <a:srgbClr val="ED8B00"/>
                </a:solidFill>
              </a:rPr>
              <a:t>WINTER | Endowment Report</a:t>
            </a:r>
          </a:p>
        </p:txBody>
      </p:sp>
      <p:pic>
        <p:nvPicPr>
          <p:cNvPr id="14" name="Picture 13" descr="A picture containing text&#10;&#10;Description automatically generated">
            <a:extLst>
              <a:ext uri="{FF2B5EF4-FFF2-40B4-BE49-F238E27FC236}">
                <a16:creationId xmlns:a16="http://schemas.microsoft.com/office/drawing/2014/main" id="{32DC271D-92B5-46FF-BD0E-CB118D59344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3627" y="5984039"/>
            <a:ext cx="2238605" cy="537596"/>
          </a:xfrm>
          <a:prstGeom prst="rect">
            <a:avLst/>
          </a:prstGeom>
        </p:spPr>
      </p:pic>
    </p:spTree>
    <p:extLst>
      <p:ext uri="{BB962C8B-B14F-4D97-AF65-F5344CB8AC3E}">
        <p14:creationId xmlns:p14="http://schemas.microsoft.com/office/powerpoint/2010/main" val="2648054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70002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41322-3386-4D5E-A5B3-8266938CEE27}"/>
              </a:ext>
            </a:extLst>
          </p:cNvPr>
          <p:cNvSpPr>
            <a:spLocks noGrp="1"/>
          </p:cNvSpPr>
          <p:nvPr>
            <p:ph type="ctrTitle"/>
          </p:nvPr>
        </p:nvSpPr>
        <p:spPr/>
        <p:txBody>
          <a:bodyPr/>
          <a:lstStyle/>
          <a:p>
            <a:r>
              <a:rPr lang="en-US" dirty="0"/>
              <a:t>Fund Reconciliation &amp; Corrections in SU</a:t>
            </a:r>
          </a:p>
        </p:txBody>
      </p:sp>
    </p:spTree>
    <p:extLst>
      <p:ext uri="{BB962C8B-B14F-4D97-AF65-F5344CB8AC3E}">
        <p14:creationId xmlns:p14="http://schemas.microsoft.com/office/powerpoint/2010/main" val="3766867923"/>
      </p:ext>
    </p:extLst>
  </p:cSld>
  <p:clrMapOvr>
    <a:masterClrMapping/>
  </p:clrMapOvr>
</p:sld>
</file>

<file path=ppt/theme/theme1.xml><?xml version="1.0" encoding="utf-8"?>
<a:theme xmlns:a="http://schemas.openxmlformats.org/drawingml/2006/main" name="Chalcot">
  <a:themeElements>
    <a:clrScheme name="Custom 2">
      <a:dk1>
        <a:srgbClr val="000000"/>
      </a:dk1>
      <a:lt1>
        <a:srgbClr val="F3EBE8"/>
      </a:lt1>
      <a:dk2>
        <a:srgbClr val="264653"/>
      </a:dk2>
      <a:lt2>
        <a:srgbClr val="FFFFFF"/>
      </a:lt2>
      <a:accent1>
        <a:srgbClr val="E9939D"/>
      </a:accent1>
      <a:accent2>
        <a:srgbClr val="E9C369"/>
      </a:accent2>
      <a:accent3>
        <a:srgbClr val="2A9D8F"/>
      </a:accent3>
      <a:accent4>
        <a:srgbClr val="F3D6CD"/>
      </a:accent4>
      <a:accent5>
        <a:srgbClr val="8CBA8F"/>
      </a:accent5>
      <a:accent6>
        <a:srgbClr val="919FA9"/>
      </a:accent6>
      <a:hlink>
        <a:srgbClr val="8F45C7"/>
      </a:hlink>
      <a:folHlink>
        <a:srgbClr val="D08A55"/>
      </a:folHlink>
    </a:clrScheme>
    <a:fontScheme name="Custom 362">
      <a:majorFont>
        <a:latin typeface="Century Gothic"/>
        <a:ea typeface=""/>
        <a:cs typeface=""/>
      </a:majorFont>
      <a:minorFont>
        <a:latin typeface="Univers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alcot_Copilot Layouts_win32_LW_V5" id="{BB83E610-C1CA-49EC-A787-4EFEA8456B79}" vid="{40FB1116-6983-46AA-9CD7-BA42C7965D4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30" ma:contentTypeDescription="Create a new document." ma:contentTypeScope="" ma:versionID="cec0622158e8f13124e9e8fd4de31bd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b52f30ab005d15df08657af532e6e38"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hidden="true"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hidden="tru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hidden="true" ma:internalName="Background" ma:readOnly="false">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element name="MediaServiceBillingMetadata" ma:index="33" nillable="true" ma:displayName="MediaServiceBillingMetadata" ma:hidden="true" ma:internalName="MediaServiceBillingMetadata"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7C1B1D1-0368-4ED3-8004-0F946C56E5DB}">
  <ds:schemaRefs>
    <ds:schemaRef ds:uri="http://schemas.microsoft.com/sharepoint/v3"/>
    <ds:schemaRef ds:uri="http://schemas.microsoft.com/office/2006/documentManagement/types"/>
    <ds:schemaRef ds:uri="http://purl.org/dc/terms/"/>
    <ds:schemaRef ds:uri="71af3243-3dd4-4a8d-8c0d-dd76da1f02a5"/>
    <ds:schemaRef ds:uri="http://purl.org/dc/elements/1.1/"/>
    <ds:schemaRef ds:uri="http://purl.org/dc/dcmitype/"/>
    <ds:schemaRef ds:uri="http://www.w3.org/XML/1998/namespace"/>
    <ds:schemaRef ds:uri="http://schemas.microsoft.com/office/2006/metadata/properties"/>
    <ds:schemaRef ds:uri="http://schemas.microsoft.com/office/infopath/2007/PartnerControls"/>
    <ds:schemaRef ds:uri="http://schemas.openxmlformats.org/package/2006/metadata/core-properties"/>
    <ds:schemaRef ds:uri="230e9df3-be65-4c73-a93b-d1236ebd677e"/>
    <ds:schemaRef ds:uri="16c05727-aa75-4e4a-9b5f-8a80a1165891"/>
  </ds:schemaRefs>
</ds:datastoreItem>
</file>

<file path=customXml/itemProps2.xml><?xml version="1.0" encoding="utf-8"?>
<ds:datastoreItem xmlns:ds="http://schemas.openxmlformats.org/officeDocument/2006/customXml" ds:itemID="{ACDF21CE-F94D-4E7A-9B41-689023E47C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F3D192A-84D9-4592-8CD0-04B2096CE0AE}">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6497</TotalTime>
  <Words>1024</Words>
  <Application>Microsoft Office PowerPoint</Application>
  <PresentationFormat>Widescreen</PresentationFormat>
  <Paragraphs>81</Paragraphs>
  <Slides>14</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Aptos</vt:lpstr>
      <vt:lpstr>Arial</vt:lpstr>
      <vt:lpstr>Arial Narrow</vt:lpstr>
      <vt:lpstr>Century Gothic</vt:lpstr>
      <vt:lpstr>Karla</vt:lpstr>
      <vt:lpstr>Univers Condensed Light</vt:lpstr>
      <vt:lpstr>Wingdings</vt:lpstr>
      <vt:lpstr>Chalcot</vt:lpstr>
      <vt:lpstr>Scholarship Universe Training    Stewardship Process, Fund Reconciliation, &amp; Looking Ahead</vt:lpstr>
      <vt:lpstr>Agenda</vt:lpstr>
      <vt:lpstr>Stewardship Process Moving Forward</vt:lpstr>
      <vt:lpstr>Student Thank You Experience in SU</vt:lpstr>
      <vt:lpstr>Student Thank You Experience in SU Cont’d</vt:lpstr>
      <vt:lpstr>All awards in SU will have deadline of August 1 Students will receive reminders before deadline SFS will waive requirement by 8/1/26 so accounts are not affected </vt:lpstr>
      <vt:lpstr>Thank-You Letters to Donors</vt:lpstr>
      <vt:lpstr>PowerPoint Presentation</vt:lpstr>
      <vt:lpstr>Fund Reconciliation &amp; Corrections in SU</vt:lpstr>
      <vt:lpstr>How to make award corrections</vt:lpstr>
      <vt:lpstr>How to make award corrections part II</vt:lpstr>
      <vt:lpstr>Award Summary Sheets &amp; Correction Sheets</vt:lpstr>
      <vt:lpstr>AWARDING DEADLINE BREAKDOWN</vt:lpstr>
      <vt:lpstr>What’s Next?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University of Montana Scholarship Universe Training</dc:title>
  <dc:creator>Parker, MJ</dc:creator>
  <cp:lastModifiedBy>Parker, MJ</cp:lastModifiedBy>
  <cp:revision>108</cp:revision>
  <dcterms:created xsi:type="dcterms:W3CDTF">2024-06-26T20:20:27Z</dcterms:created>
  <dcterms:modified xsi:type="dcterms:W3CDTF">2026-04-13T14:47:25Z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