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4"/>
  </p:sldMasterIdLst>
  <p:notesMasterIdLst>
    <p:notesMasterId r:id="rId20"/>
  </p:notesMasterIdLst>
  <p:handoutMasterIdLst>
    <p:handoutMasterId r:id="rId21"/>
  </p:handoutMasterIdLst>
  <p:sldIdLst>
    <p:sldId id="2561" r:id="rId5"/>
    <p:sldId id="2590" r:id="rId6"/>
    <p:sldId id="2600" r:id="rId7"/>
    <p:sldId id="2601" r:id="rId8"/>
    <p:sldId id="2602" r:id="rId9"/>
    <p:sldId id="2603" r:id="rId10"/>
    <p:sldId id="2605" r:id="rId11"/>
    <p:sldId id="2606" r:id="rId12"/>
    <p:sldId id="2604" r:id="rId13"/>
    <p:sldId id="2607" r:id="rId14"/>
    <p:sldId id="2608" r:id="rId15"/>
    <p:sldId id="2609" r:id="rId16"/>
    <p:sldId id="2610" r:id="rId17"/>
    <p:sldId id="2611" r:id="rId18"/>
    <p:sldId id="25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versity of Montana Scholarship Universe Training" id="{2E12948A-98DA-4010-BF15-9BC3056ED113}">
          <p14:sldIdLst>
            <p14:sldId id="2561"/>
            <p14:sldId id="2590"/>
            <p14:sldId id="2600"/>
            <p14:sldId id="2601"/>
          </p14:sldIdLst>
        </p14:section>
        <p14:section name="Awarding Scholarships" id="{8CAE9843-EA09-488F-9B6B-DDB47BA5210D}">
          <p14:sldIdLst>
            <p14:sldId id="2602"/>
            <p14:sldId id="2603"/>
            <p14:sldId id="2605"/>
            <p14:sldId id="2606"/>
            <p14:sldId id="2604"/>
            <p14:sldId id="2607"/>
            <p14:sldId id="2608"/>
            <p14:sldId id="2609"/>
            <p14:sldId id="2610"/>
            <p14:sldId id="2611"/>
          </p14:sldIdLst>
        </p14:section>
        <p14:section name="FAQs" id="{355B626E-C15E-4534-8624-DAC48BDD5FE7}">
          <p14:sldIdLst>
            <p14:sldId id="25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BBDDE6"/>
    <a:srgbClr val="F9423A"/>
    <a:srgbClr val="70002E"/>
    <a:srgbClr val="1D3C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EBBBCC-DAD2-459C-BE2E-F6DE35CF9A2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42" autoAdjust="0"/>
    <p:restoredTop sz="76818" autoAdjust="0"/>
  </p:normalViewPr>
  <p:slideViewPr>
    <p:cSldViewPr snapToGrid="0">
      <p:cViewPr varScale="1">
        <p:scale>
          <a:sx n="50" d="100"/>
          <a:sy n="50" d="100"/>
        </p:scale>
        <p:origin x="432" y="4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1/29/2026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331391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86992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360755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73773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this page will help you track awards. However, unlike what I said in my video, all departments will continue to track their own budgets and reconcile funds.</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46507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277310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8878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with Picture">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7223309"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4974183" cy="2624418"/>
          </a:xfrm>
        </p:spPr>
        <p:txBody>
          <a:bodyPr vert="horz" lIns="91440" tIns="45720" rIns="91440" bIns="45720" rtlCol="0" anchor="t">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4312625"/>
            <a:ext cx="4974183" cy="1065807"/>
          </a:xfrm>
        </p:spPr>
        <p:txBody>
          <a:bodyPr vert="horz" lIns="91440" tIns="45720" rIns="91440" bIns="45720" rtlCol="0" anchor="b">
            <a:normAutofit/>
          </a:bodyPr>
          <a:lstStyle>
            <a:lvl1pPr marL="0" indent="0">
              <a:buNone/>
              <a:defRPr lang="en-US" sz="1600" cap="all" baseline="0" dirty="0"/>
            </a:lvl1pPr>
          </a:lstStyle>
          <a:p>
            <a:pPr lvl="0"/>
            <a:r>
              <a:rPr lang="en-US"/>
              <a:t>Click to edit Master subtitle style</a:t>
            </a:r>
            <a:endParaRPr lang="en-US" dirty="0"/>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7238313" y="812266"/>
            <a:ext cx="3829736"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651026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4"/>
        </a:solidFill>
        <a:effectLst/>
      </p:bgPr>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8B3FAB4B-5BE6-36A5-AC57-A8A4DE80EDF0}"/>
              </a:ext>
            </a:extLst>
          </p:cNvPr>
          <p:cNvSpPr/>
          <p:nvPr userDrawn="1"/>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Shape 1">
            <a:extLst>
              <a:ext uri="{FF2B5EF4-FFF2-40B4-BE49-F238E27FC236}">
                <a16:creationId xmlns:a16="http://schemas.microsoft.com/office/drawing/2014/main" id="{455D774B-5A74-ECBA-B23F-FDB73925D455}"/>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80331" y="1525905"/>
            <a:ext cx="8838202" cy="846396"/>
          </a:xfrm>
        </p:spPr>
        <p:txBody>
          <a:bodyPr anchor="b">
            <a:normAutofit/>
          </a:bodyPr>
          <a:lstStyle>
            <a:lvl1pPr>
              <a:defRPr sz="440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80332" y="2650524"/>
            <a:ext cx="8838202" cy="2386352"/>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327C2936-23FD-A202-FEC8-A04EC6038E21}"/>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A74C11B4-B6D5-47F5-335E-A913C2501ED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040C422B-2C69-102F-F573-37A60C6CA35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3071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4"/>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CA9E58B-E51C-E405-905F-70ADA8DA97C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5981630" y="787402"/>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563974" y="1339060"/>
            <a:ext cx="3927674" cy="794540"/>
          </a:xfrm>
        </p:spPr>
        <p:txBody>
          <a:bodyPr vert="horz" lIns="91440" tIns="45720" rIns="91440" bIns="45720" rtlCol="0" anchor="t">
            <a:normAutofit/>
          </a:bodyPr>
          <a:lstStyle>
            <a:lvl1pPr>
              <a:defRPr lang="en-US" sz="4800" dirty="0"/>
            </a:lvl1pPr>
          </a:lstStyle>
          <a:p>
            <a:pPr lvl="0"/>
            <a:r>
              <a:rPr lang="en-US" dirty="0"/>
              <a:t>Agenda</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62056" y="2430700"/>
            <a:ext cx="3927674" cy="2947733"/>
          </a:xfrm>
        </p:spPr>
        <p:txBody>
          <a:bodyPr vert="horz" lIns="91440" tIns="45720" rIns="91440" bIns="45720" rtlCol="0" anchor="t">
            <a:normAutofit/>
          </a:bodyPr>
          <a:lstStyle>
            <a:lvl1pPr marL="0" indent="0">
              <a:buNone/>
              <a:defRPr lang="en-US" sz="1600" dirty="0"/>
            </a:lvl1pPr>
          </a:lstStyle>
          <a:p>
            <a:pPr lvl="0"/>
            <a:r>
              <a:rPr lang="en-US"/>
              <a:t>Click to edit Master subtitle style</a:t>
            </a:r>
            <a:endParaRPr lang="en-US" dirty="0"/>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72663" y="812266"/>
            <a:ext cx="5096260" cy="4928136"/>
          </a:xfrm>
          <a:blipFill>
            <a:blip r:embed="rId2">
              <a:alphaModFix amt="70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8" name="Footer Placeholder 4">
            <a:extLst>
              <a:ext uri="{FF2B5EF4-FFF2-40B4-BE49-F238E27FC236}">
                <a16:creationId xmlns:a16="http://schemas.microsoft.com/office/drawing/2014/main" id="{E01417BD-FFDA-56B8-4551-B115E221D4D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58EBB8A5-D4C6-548F-819A-FE7750FBFDD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9543712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744A8A6-B09A-3C25-2DA9-92129860EDBD}"/>
              </a:ext>
            </a:extLst>
          </p:cNvPr>
          <p:cNvGrpSpPr/>
          <p:nvPr/>
        </p:nvGrpSpPr>
        <p:grpSpPr>
          <a:xfrm>
            <a:off x="858371" y="1538141"/>
            <a:ext cx="5594950" cy="3781718"/>
            <a:chOff x="521208" y="647905"/>
            <a:chExt cx="11365969" cy="5565740"/>
          </a:xfrm>
        </p:grpSpPr>
        <p:sp>
          <p:nvSpPr>
            <p:cNvPr id="36" name="Shape">
              <a:extLst>
                <a:ext uri="{FF2B5EF4-FFF2-40B4-BE49-F238E27FC236}">
                  <a16:creationId xmlns:a16="http://schemas.microsoft.com/office/drawing/2014/main" id="{18600D5A-4CF6-D9F9-1A3A-5136CC2CE45D}"/>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37" name="Shape">
              <a:extLst>
                <a:ext uri="{FF2B5EF4-FFF2-40B4-BE49-F238E27FC236}">
                  <a16:creationId xmlns:a16="http://schemas.microsoft.com/office/drawing/2014/main" id="{69249D5A-EA70-0210-8234-7481C00A91D0}"/>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9F42DEFD-DF95-ABA5-F5E7-97EE2BC38A02}"/>
              </a:ext>
            </a:extLst>
          </p:cNvPr>
          <p:cNvSpPr>
            <a:spLocks noGrp="1"/>
          </p:cNvSpPr>
          <p:nvPr>
            <p:ph type="title"/>
          </p:nvPr>
        </p:nvSpPr>
        <p:spPr>
          <a:xfrm>
            <a:off x="1305332" y="2009984"/>
            <a:ext cx="4515599" cy="2692020"/>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7028878" y="2129872"/>
            <a:ext cx="4304752" cy="2454797"/>
          </a:xfrm>
        </p:spPr>
        <p:txBody>
          <a:bodyPr anchor="ct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E1BCE18F-7F76-B015-517A-B218F96C3D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D4B1BEB0-0A50-8032-92AF-CE95330EA0A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5677150-7CBF-C5C3-D369-2021EB4B3F0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836351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7B2878-E57A-BF28-CA0B-25C595B6B23B}"/>
              </a:ext>
            </a:extLst>
          </p:cNvPr>
          <p:cNvGrpSpPr/>
          <p:nvPr/>
        </p:nvGrpSpPr>
        <p:grpSpPr>
          <a:xfrm>
            <a:off x="858371" y="971570"/>
            <a:ext cx="4956175" cy="4914861"/>
            <a:chOff x="521208" y="647905"/>
            <a:chExt cx="11365969" cy="5565740"/>
          </a:xfrm>
        </p:grpSpPr>
        <p:sp>
          <p:nvSpPr>
            <p:cNvPr id="7" name="Shape">
              <a:extLst>
                <a:ext uri="{FF2B5EF4-FFF2-40B4-BE49-F238E27FC236}">
                  <a16:creationId xmlns:a16="http://schemas.microsoft.com/office/drawing/2014/main" id="{F08FFA22-A55A-8523-9665-963EF8BF5CEE}"/>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249E8B92-9DA1-2B88-C923-D1B15EB00E1E}"/>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B7E33A4B-2075-9CF4-BC69-F5E43B10A54B}"/>
              </a:ext>
            </a:extLst>
          </p:cNvPr>
          <p:cNvSpPr>
            <a:spLocks noGrp="1"/>
          </p:cNvSpPr>
          <p:nvPr>
            <p:ph type="title"/>
          </p:nvPr>
        </p:nvSpPr>
        <p:spPr>
          <a:xfrm>
            <a:off x="1307592" y="1478826"/>
            <a:ext cx="3846237"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623177" y="1727014"/>
            <a:ext cx="4956175" cy="346121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CD96A57-F4BE-9BFE-192B-8B6BE3EB504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112D03E-A50A-19D0-5987-28EA74509B0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5919D5AA-125E-CB20-B949-8633A826DAD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3557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41D8BB-05AF-A317-C2B4-DC1CB87B9246}"/>
              </a:ext>
            </a:extLst>
          </p:cNvPr>
          <p:cNvGrpSpPr/>
          <p:nvPr/>
        </p:nvGrpSpPr>
        <p:grpSpPr>
          <a:xfrm>
            <a:off x="858371" y="971570"/>
            <a:ext cx="4708425" cy="4914861"/>
            <a:chOff x="521208" y="647905"/>
            <a:chExt cx="10797805" cy="5565740"/>
          </a:xfrm>
        </p:grpSpPr>
        <p:sp>
          <p:nvSpPr>
            <p:cNvPr id="7" name="Shape">
              <a:extLst>
                <a:ext uri="{FF2B5EF4-FFF2-40B4-BE49-F238E27FC236}">
                  <a16:creationId xmlns:a16="http://schemas.microsoft.com/office/drawing/2014/main" id="{D76689D7-5D3E-ECBB-6775-7B400A96F3D7}"/>
                </a:ext>
              </a:extLst>
            </p:cNvPr>
            <p:cNvSpPr/>
            <p:nvPr/>
          </p:nvSpPr>
          <p:spPr>
            <a:xfrm>
              <a:off x="725405" y="1009217"/>
              <a:ext cx="10593608"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93638B9C-5DAA-F32E-C1B3-8B5DF702E8BE}"/>
                </a:ext>
              </a:extLst>
            </p:cNvPr>
            <p:cNvSpPr/>
            <p:nvPr/>
          </p:nvSpPr>
          <p:spPr>
            <a:xfrm>
              <a:off x="521208" y="647905"/>
              <a:ext cx="10441168"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84027933-14DD-AC05-2EC9-CE1166FE7EDB}"/>
              </a:ext>
            </a:extLst>
          </p:cNvPr>
          <p:cNvSpPr>
            <a:spLocks noGrp="1"/>
          </p:cNvSpPr>
          <p:nvPr>
            <p:ph type="title"/>
          </p:nvPr>
        </p:nvSpPr>
        <p:spPr>
          <a:xfrm>
            <a:off x="1307593" y="1478826"/>
            <a:ext cx="3647180"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6379486" y="971569"/>
            <a:ext cx="5199866" cy="491486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6C4A6CC-4DAE-D6DF-005D-9A746EA3416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2D53F9-F5D7-A57F-631C-1011FA2D28D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DF767895-A265-B576-2779-D9431696A27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77458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38F88781-30C8-3349-475F-145EFAD547E5}"/>
              </a:ext>
            </a:extLst>
          </p:cNvPr>
          <p:cNvSpPr/>
          <p:nvPr/>
        </p:nvSpPr>
        <p:spPr>
          <a:xfrm>
            <a:off x="924451" y="1290629"/>
            <a:ext cx="3469803" cy="459580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5C0C482B-4AFD-2FA3-38E4-917E66DA8BB7}"/>
              </a:ext>
            </a:extLst>
          </p:cNvPr>
          <p:cNvSpPr/>
          <p:nvPr/>
        </p:nvSpPr>
        <p:spPr>
          <a:xfrm>
            <a:off x="858371" y="971570"/>
            <a:ext cx="3378902" cy="474288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0" name="Title 1">
            <a:extLst>
              <a:ext uri="{FF2B5EF4-FFF2-40B4-BE49-F238E27FC236}">
                <a16:creationId xmlns:a16="http://schemas.microsoft.com/office/drawing/2014/main" id="{00CC4C23-E507-7EE9-B6A1-7AC512473B88}"/>
              </a:ext>
            </a:extLst>
          </p:cNvPr>
          <p:cNvSpPr>
            <a:spLocks noGrp="1"/>
          </p:cNvSpPr>
          <p:nvPr>
            <p:ph type="title"/>
          </p:nvPr>
        </p:nvSpPr>
        <p:spPr>
          <a:xfrm>
            <a:off x="1305332" y="1388700"/>
            <a:ext cx="2480605" cy="3908620"/>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206945" y="796935"/>
            <a:ext cx="6369358" cy="526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F846573-B9BF-5258-A368-AE00F48459D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FCD80948-8FBA-8AE9-029C-B469581BC9FE}"/>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7811F34A-A62C-BC8F-113D-3A7AD96EFFF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50843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518C51F0-983B-E75D-43D9-AB5A1692E483}"/>
              </a:ext>
            </a:extLst>
          </p:cNvPr>
          <p:cNvSpPr/>
          <p:nvPr/>
        </p:nvSpPr>
        <p:spPr>
          <a:xfrm>
            <a:off x="678727" y="1027243"/>
            <a:ext cx="3469803" cy="296055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4F13FE91-399F-901F-6CF0-0447176EA2EF}"/>
              </a:ext>
            </a:extLst>
          </p:cNvPr>
          <p:cNvSpPr/>
          <p:nvPr/>
        </p:nvSpPr>
        <p:spPr>
          <a:xfrm>
            <a:off x="612647" y="708184"/>
            <a:ext cx="3378902" cy="3101816"/>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Title 1">
            <a:extLst>
              <a:ext uri="{FF2B5EF4-FFF2-40B4-BE49-F238E27FC236}">
                <a16:creationId xmlns:a16="http://schemas.microsoft.com/office/drawing/2014/main" id="{830AF312-BB7E-63CF-42C0-3AAF17BB4CC9}"/>
              </a:ext>
            </a:extLst>
          </p:cNvPr>
          <p:cNvSpPr>
            <a:spLocks noGrp="1"/>
          </p:cNvSpPr>
          <p:nvPr>
            <p:ph type="title"/>
          </p:nvPr>
        </p:nvSpPr>
        <p:spPr>
          <a:xfrm>
            <a:off x="1059609" y="1170994"/>
            <a:ext cx="2474546" cy="2192044"/>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13300" y="708184"/>
            <a:ext cx="67630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C75D260-6D49-B6E6-0AF7-CB139EC2E17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CE7449F8-8E08-2E2D-E1DC-B35D55FA98C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B7485ACA-FF2D-E071-ABB4-8D1CBF292DA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04408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11" y="514175"/>
            <a:ext cx="6426389" cy="1315029"/>
          </a:xfrm>
        </p:spPr>
        <p:txBody>
          <a:bodyPr anchor="b"/>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8" y="1978488"/>
            <a:ext cx="6418935"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11894081-07CB-999F-D411-9154D25C9500}"/>
              </a:ext>
            </a:extLst>
          </p:cNvPr>
          <p:cNvCxnSpPr>
            <a:cxnSpLocks/>
          </p:cNvCxnSpPr>
          <p:nvPr/>
        </p:nvCxnSpPr>
        <p:spPr>
          <a:xfrm>
            <a:off x="457108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3319"/>
            <a:ext cx="6339541" cy="11430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75104"/>
            <a:ext cx="6339414"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a:prstGeom prst="rect">
            <a:avLst/>
          </a:prstGeom>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a:prstGeom prst="rect">
            <a:avLst/>
          </a:prstGeom>
        </p:spPr>
        <p:txBody>
          <a:bodyPr/>
          <a:lstStyle/>
          <a:p>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a:prstGeom prst="rect">
            <a:avLst/>
          </a:prstGeom>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B316B204-7C08-FBD9-C195-7CBD8936FB7B}"/>
              </a:ext>
            </a:extLst>
          </p:cNvPr>
          <p:cNvCxnSpPr>
            <a:cxnSpLocks/>
          </p:cNvCxnSpPr>
          <p:nvPr/>
        </p:nvCxnSpPr>
        <p:spPr>
          <a:xfrm>
            <a:off x="7614198"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9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555536"/>
            <a:ext cx="6950232" cy="932688"/>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627632"/>
            <a:ext cx="6950232" cy="468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5" name="Straight Connector 4">
            <a:extLst>
              <a:ext uri="{FF2B5EF4-FFF2-40B4-BE49-F238E27FC236}">
                <a16:creationId xmlns:a16="http://schemas.microsoft.com/office/drawing/2014/main" id="{8AE22ED6-A6FC-6BAB-A8E5-6EFB749B5EC5}"/>
              </a:ext>
            </a:extLst>
          </p:cNvPr>
          <p:cNvCxnSpPr>
            <a:cxnSpLocks/>
          </p:cNvCxnSpPr>
          <p:nvPr/>
        </p:nvCxnSpPr>
        <p:spPr>
          <a:xfrm>
            <a:off x="403399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19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8A1486C-62DF-0286-F0FA-6D8E6C8513B7}"/>
              </a:ext>
            </a:extLst>
          </p:cNvPr>
          <p:cNvSpPr>
            <a:spLocks noGrp="1"/>
          </p:cNvSpPr>
          <p:nvPr>
            <p:ph type="title"/>
          </p:nvPr>
        </p:nvSpPr>
        <p:spPr>
          <a:xfrm>
            <a:off x="612648" y="514649"/>
            <a:ext cx="10963655" cy="9723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873A82E-EC69-8912-507C-DA9B307DE6F2}"/>
              </a:ext>
            </a:extLst>
          </p:cNvPr>
          <p:cNvSpPr>
            <a:spLocks noGrp="1"/>
          </p:cNvSpPr>
          <p:nvPr>
            <p:ph idx="1"/>
          </p:nvPr>
        </p:nvSpPr>
        <p:spPr>
          <a:xfrm>
            <a:off x="612647" y="1629786"/>
            <a:ext cx="10963656"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0CDC75B5-A903-6188-96C8-F110399607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0" name="Date Placeholder 3">
            <a:extLst>
              <a:ext uri="{FF2B5EF4-FFF2-40B4-BE49-F238E27FC236}">
                <a16:creationId xmlns:a16="http://schemas.microsoft.com/office/drawing/2014/main" id="{B97D771A-54A9-9D83-6EAA-DDC7151C862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2" name="Slide Number Placeholder 5">
            <a:extLst>
              <a:ext uri="{FF2B5EF4-FFF2-40B4-BE49-F238E27FC236}">
                <a16:creationId xmlns:a16="http://schemas.microsoft.com/office/drawing/2014/main" id="{52259B42-FA10-6971-2364-7DC5DFA2DAA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62819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2478"/>
            <a:ext cx="6858000"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627632"/>
            <a:ext cx="6858000" cy="4535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1A678A9-441B-21DA-8AA8-66BD33D80407}"/>
              </a:ext>
            </a:extLst>
          </p:cNvPr>
          <p:cNvCxnSpPr>
            <a:cxnSpLocks/>
          </p:cNvCxnSpPr>
          <p:nvPr/>
        </p:nvCxnSpPr>
        <p:spPr>
          <a:xfrm>
            <a:off x="80821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284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99533"/>
            <a:ext cx="4477512" cy="1328932"/>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9" y="1975104"/>
            <a:ext cx="447751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a:prstGeom prst="rect">
            <a:avLst/>
          </a:prstGeo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lstStyle>
            <a:lvl1pPr>
              <a:defRPr>
                <a:solidFill>
                  <a:schemeClr val="tx1"/>
                </a:solidFill>
                <a:effectLst/>
              </a:defRPr>
            </a:lvl1p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A54EE92A-D40E-A2FF-476E-83554812296F}"/>
              </a:ext>
            </a:extLst>
          </p:cNvPr>
          <p:cNvCxnSpPr>
            <a:cxnSpLocks/>
          </p:cNvCxnSpPr>
          <p:nvPr/>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3D94575-E64C-2C45-ED82-56D9EFD2AB39}"/>
              </a:ext>
            </a:extLst>
          </p:cNvPr>
          <p:cNvCxnSpPr>
            <a:cxnSpLocks/>
          </p:cNvCxnSpPr>
          <p:nvPr userDrawn="1"/>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1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538716"/>
            <a:ext cx="4494189" cy="1288169"/>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75104"/>
            <a:ext cx="4494063" cy="41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a:prstGeom prst="rect">
            <a:avLst/>
          </a:prstGeom>
        </p:spPr>
        <p:txBody>
          <a:bodyPr/>
          <a:lstStyle>
            <a:lvl1pPr>
              <a:defRPr>
                <a:solidFill>
                  <a:schemeClr val="tx1"/>
                </a:solidFill>
                <a:effectLst/>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213651" y="6343955"/>
            <a:ext cx="1573037"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658" y="6343955"/>
            <a:ext cx="429207" cy="365125"/>
          </a:xfrm>
          <a:prstGeom prst="rect">
            <a:avLst/>
          </a:prstGeom>
        </p:spPr>
        <p:txBody>
          <a:bodyPr/>
          <a:lstStyle>
            <a:lvl1pPr>
              <a:defRPr>
                <a:solidFill>
                  <a:schemeClr val="tx1"/>
                </a:solidFill>
                <a:effectLst/>
              </a:defRPr>
            </a:lvl1p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FAD69B9-5A14-83A8-41F7-86017A14E034}"/>
              </a:ext>
            </a:extLst>
          </p:cNvPr>
          <p:cNvCxnSpPr>
            <a:cxnSpLocks/>
          </p:cNvCxnSpPr>
          <p:nvPr/>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24A26F-E6FC-DE28-35E6-D03BF996DC47}"/>
              </a:ext>
            </a:extLst>
          </p:cNvPr>
          <p:cNvCxnSpPr>
            <a:cxnSpLocks/>
          </p:cNvCxnSpPr>
          <p:nvPr userDrawn="1"/>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54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00039"/>
            <a:ext cx="3363514" cy="1667226"/>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315569"/>
            <a:ext cx="3363513" cy="3854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3B3C7E6A-ACFC-5D7E-62EC-7EDD357DED5D}"/>
              </a:ext>
            </a:extLst>
          </p:cNvPr>
          <p:cNvCxnSpPr>
            <a:cxnSpLocks/>
          </p:cNvCxnSpPr>
          <p:nvPr/>
        </p:nvCxnSpPr>
        <p:spPr>
          <a:xfrm>
            <a:off x="7600186"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38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500039"/>
            <a:ext cx="3363514" cy="1667226"/>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4" y="2315569"/>
            <a:ext cx="3363513" cy="3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703447" y="6343955"/>
            <a:ext cx="949766"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653213" y="6343955"/>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607856"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F2A89F80-5D6A-4ABF-AB9F-E9B855484CF2}"/>
              </a:ext>
            </a:extLst>
          </p:cNvPr>
          <p:cNvCxnSpPr>
            <a:cxnSpLocks/>
          </p:cNvCxnSpPr>
          <p:nvPr/>
        </p:nvCxnSpPr>
        <p:spPr>
          <a:xfrm>
            <a:off x="459722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6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990511"/>
            <a:ext cx="2699254" cy="1858941"/>
          </a:xfrm>
        </p:spPr>
        <p:txBody>
          <a:bodyPr anchor="b"/>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EC6861E3-1150-D516-3BEE-655B15B4B936}"/>
              </a:ext>
            </a:extLst>
          </p:cNvPr>
          <p:cNvCxnSpPr>
            <a:cxnSpLocks/>
          </p:cNvCxnSpPr>
          <p:nvPr/>
        </p:nvCxnSpPr>
        <p:spPr>
          <a:xfrm>
            <a:off x="83408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201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699254" cy="1858941"/>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606165" y="6343955"/>
            <a:ext cx="1597578"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03743" y="6343955"/>
            <a:ext cx="429207" cy="365125"/>
          </a:xfrm>
          <a:prstGeom prst="rect">
            <a:avLst/>
          </a:prstGeom>
        </p:spPr>
        <p:txBody>
          <a:body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94B94044-CD6D-BA64-4DAF-CF4588CD625D}"/>
              </a:ext>
            </a:extLst>
          </p:cNvPr>
          <p:cNvCxnSpPr>
            <a:cxnSpLocks/>
          </p:cNvCxnSpPr>
          <p:nvPr/>
        </p:nvCxnSpPr>
        <p:spPr>
          <a:xfrm>
            <a:off x="385504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46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4457610"/>
            <a:ext cx="4019522" cy="1617925"/>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1422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10" y="4457611"/>
            <a:ext cx="6426391" cy="161792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9620E07E-3D6A-C86E-678B-DE98A157F07A}"/>
              </a:ext>
            </a:extLst>
          </p:cNvPr>
          <p:cNvCxnSpPr>
            <a:cxnSpLocks/>
          </p:cNvCxnSpPr>
          <p:nvPr/>
        </p:nvCxnSpPr>
        <p:spPr>
          <a:xfrm>
            <a:off x="0" y="414223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08AF9810-922B-05C3-1FAC-78185AB607C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323AD7B9-A665-0D5C-1732-A369FD093C99}"/>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087B8D0A-511A-808A-9972-2B279CED552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925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7"/>
            <a:ext cx="7460029" cy="244384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B58B5EBB-F005-1B2B-24BF-B4DBB49FF96A}"/>
              </a:ext>
            </a:extLst>
          </p:cNvPr>
          <p:cNvCxnSpPr>
            <a:cxnSpLocks/>
          </p:cNvCxnSpPr>
          <p:nvPr/>
        </p:nvCxnSpPr>
        <p:spPr>
          <a:xfrm>
            <a:off x="0" y="3453964"/>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EE91E5E-1D54-4277-467D-BF89B7943D9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57E62A-1224-89D2-C4D8-65D8B0271FF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BB0821DC-7B6A-0BDA-7ED9-271E04FA2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27914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707477"/>
            <a:ext cx="3021873" cy="1773540"/>
          </a:xfrm>
        </p:spPr>
        <p:txBody>
          <a:bodyPr anchor="t">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707476"/>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a:prstGeom prst="rect">
            <a:avLst/>
          </a:prstGeom>
        </p:spPr>
        <p:txBody>
          <a:bodyPr/>
          <a:lstStyle/>
          <a:p>
            <a:fld id="{AEAA3239-9EA4-4A65-A281-97F994456D9F}"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EB6FCCB7-3844-DE9F-A18B-F5FFF900264C}"/>
              </a:ext>
            </a:extLst>
          </p:cNvPr>
          <p:cNvCxnSpPr>
            <a:cxnSpLocks/>
          </p:cNvCxnSpPr>
          <p:nvPr/>
        </p:nvCxnSpPr>
        <p:spPr>
          <a:xfrm>
            <a:off x="-1" y="362589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97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D7E220B-260A-1899-9D05-BB8723A88261}"/>
              </a:ext>
            </a:extLst>
          </p:cNvPr>
          <p:cNvGrpSpPr/>
          <p:nvPr/>
        </p:nvGrpSpPr>
        <p:grpSpPr>
          <a:xfrm>
            <a:off x="6941116" y="366348"/>
            <a:ext cx="4886768" cy="6125303"/>
            <a:chOff x="521210" y="647905"/>
            <a:chExt cx="11365967" cy="5565740"/>
          </a:xfrm>
        </p:grpSpPr>
        <p:sp>
          <p:nvSpPr>
            <p:cNvPr id="5" name="Shape 2">
              <a:extLst>
                <a:ext uri="{FF2B5EF4-FFF2-40B4-BE49-F238E27FC236}">
                  <a16:creationId xmlns:a16="http://schemas.microsoft.com/office/drawing/2014/main" id="{91ECAE7C-A949-93C0-3EB3-0B16C6DAC3B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C0165170-3C5A-515F-1EA4-AA3CB178D565}"/>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77F9E3EB-FD43-A59C-A54A-F11FA9251FDC}"/>
              </a:ext>
            </a:extLst>
          </p:cNvPr>
          <p:cNvSpPr>
            <a:spLocks noGrp="1"/>
          </p:cNvSpPr>
          <p:nvPr>
            <p:ph type="title"/>
          </p:nvPr>
        </p:nvSpPr>
        <p:spPr>
          <a:xfrm>
            <a:off x="7168896" y="1129554"/>
            <a:ext cx="4219626" cy="3475236"/>
          </a:xfrm>
        </p:spPr>
        <p:txBody>
          <a:bodyPr anchor="b">
            <a:normAutofit/>
          </a:bodyPr>
          <a:lstStyle>
            <a:lvl1pPr>
              <a:defRPr sz="4800"/>
            </a:lvl1pPr>
          </a:lstStyle>
          <a:p>
            <a:r>
              <a:rPr lang="en-US" dirty="0"/>
              <a:t>Click to edit Master title style</a:t>
            </a:r>
          </a:p>
        </p:txBody>
      </p:sp>
      <p:sp>
        <p:nvSpPr>
          <p:cNvPr id="15" name="Subtitle 2">
            <a:extLst>
              <a:ext uri="{FF2B5EF4-FFF2-40B4-BE49-F238E27FC236}">
                <a16:creationId xmlns:a16="http://schemas.microsoft.com/office/drawing/2014/main" id="{56AC0B9A-E217-462C-714E-6E5BE5799003}"/>
              </a:ext>
            </a:extLst>
          </p:cNvPr>
          <p:cNvSpPr>
            <a:spLocks noGrp="1"/>
          </p:cNvSpPr>
          <p:nvPr>
            <p:ph type="subTitle" idx="1"/>
          </p:nvPr>
        </p:nvSpPr>
        <p:spPr>
          <a:xfrm>
            <a:off x="7168895" y="4731335"/>
            <a:ext cx="4219626" cy="1184585"/>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2" name="Straight Connector 11">
            <a:extLst>
              <a:ext uri="{FF2B5EF4-FFF2-40B4-BE49-F238E27FC236}">
                <a16:creationId xmlns:a16="http://schemas.microsoft.com/office/drawing/2014/main" id="{AF16905E-92F3-BA17-041B-A2D4BCBF5BB2}"/>
              </a:ext>
            </a:extLst>
          </p:cNvPr>
          <p:cNvCxnSpPr>
            <a:cxnSpLocks/>
          </p:cNvCxnSpPr>
          <p:nvPr userDrawn="1"/>
        </p:nvCxnSpPr>
        <p:spPr>
          <a:xfrm>
            <a:off x="659257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7804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838424"/>
            <a:ext cx="4485564" cy="4488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05552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232969"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682667" y="6343955"/>
            <a:ext cx="443060" cy="365125"/>
          </a:xfrm>
          <a:prstGeom prst="rect">
            <a:avLst/>
          </a:prstGeom>
        </p:spPr>
        <p:txBody>
          <a:bodyPr/>
          <a:lstStyle/>
          <a:p>
            <a:fld id="{AEAA3239-9EA4-4A65-A281-97F994456D9F}" type="slidenum">
              <a:rPr lang="en-US" smtClean="0"/>
              <a:t>‹#›</a:t>
            </a:fld>
            <a:endParaRPr lang="en-US" dirty="0"/>
          </a:p>
        </p:txBody>
      </p:sp>
      <p:sp>
        <p:nvSpPr>
          <p:cNvPr id="3" name="Shape">
            <a:extLst>
              <a:ext uri="{FF2B5EF4-FFF2-40B4-BE49-F238E27FC236}">
                <a16:creationId xmlns:a16="http://schemas.microsoft.com/office/drawing/2014/main" id="{7D2E59BA-BC78-5994-0E85-6CEE8FE1A2C7}"/>
              </a:ext>
            </a:extLst>
          </p:cNvPr>
          <p:cNvSpPr/>
          <p:nvPr/>
        </p:nvSpPr>
        <p:spPr>
          <a:xfrm>
            <a:off x="5774454" y="2174531"/>
            <a:ext cx="5804899" cy="415206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Picture Placeholder 10">
            <a:extLst>
              <a:ext uri="{FF2B5EF4-FFF2-40B4-BE49-F238E27FC236}">
                <a16:creationId xmlns:a16="http://schemas.microsoft.com/office/drawing/2014/main" id="{7C8527F9-0AAC-2962-54C9-733B06E86439}"/>
              </a:ext>
            </a:extLst>
          </p:cNvPr>
          <p:cNvSpPr>
            <a:spLocks noGrp="1"/>
          </p:cNvSpPr>
          <p:nvPr>
            <p:ph type="pic" sz="quarter" idx="18" hasCustomPrompt="1"/>
          </p:nvPr>
        </p:nvSpPr>
        <p:spPr>
          <a:xfrm>
            <a:off x="5644314" y="1838424"/>
            <a:ext cx="5715205" cy="429232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Tree>
    <p:extLst>
      <p:ext uri="{BB962C8B-B14F-4D97-AF65-F5344CB8AC3E}">
        <p14:creationId xmlns:p14="http://schemas.microsoft.com/office/powerpoint/2010/main" val="33364347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50FC415C-6548-7A71-9590-9F59EEF87C10}"/>
              </a:ext>
            </a:extLst>
          </p:cNvPr>
          <p:cNvSpPr/>
          <p:nvPr/>
        </p:nvSpPr>
        <p:spPr>
          <a:xfrm>
            <a:off x="5440228" y="2239339"/>
            <a:ext cx="6139125" cy="3880753"/>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12398"/>
            <a:ext cx="4113357"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0">
            <a:extLst>
              <a:ext uri="{FF2B5EF4-FFF2-40B4-BE49-F238E27FC236}">
                <a16:creationId xmlns:a16="http://schemas.microsoft.com/office/drawing/2014/main" id="{5013ECA8-A109-DA0B-779F-91413FC01923}"/>
              </a:ext>
            </a:extLst>
          </p:cNvPr>
          <p:cNvSpPr>
            <a:spLocks noGrp="1"/>
          </p:cNvSpPr>
          <p:nvPr>
            <p:ph type="pic" sz="quarter" idx="18" hasCustomPrompt="1"/>
          </p:nvPr>
        </p:nvSpPr>
        <p:spPr>
          <a:xfrm>
            <a:off x="5315252" y="1912398"/>
            <a:ext cx="6044267" cy="401184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lang="en-US" dirty="0"/>
            </a:lvl1pPr>
          </a:lstStyle>
          <a:p>
            <a:r>
              <a:rPr lang="en-US" dirty="0"/>
              <a:t> </a:t>
            </a:r>
          </a:p>
        </p:txBody>
      </p:sp>
      <p:sp>
        <p:nvSpPr>
          <p:cNvPr id="7" name="Footer Placeholder 4">
            <a:extLst>
              <a:ext uri="{FF2B5EF4-FFF2-40B4-BE49-F238E27FC236}">
                <a16:creationId xmlns:a16="http://schemas.microsoft.com/office/drawing/2014/main" id="{F87E7E84-44E5-0E60-3EE3-8737B2A18FA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38E621FE-7CC2-0C35-A07D-B3FC44FD4C2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A00CB403-B088-E56C-7827-A20ABF5769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9376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2677956A-C88F-78CB-7428-13BB3FEF3483}"/>
              </a:ext>
            </a:extLst>
          </p:cNvPr>
          <p:cNvSpPr/>
          <p:nvPr/>
        </p:nvSpPr>
        <p:spPr>
          <a:xfrm>
            <a:off x="739739" y="1970410"/>
            <a:ext cx="5804899" cy="434956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7784"/>
            <a:ext cx="10969753" cy="932688"/>
          </a:xfrm>
        </p:spPr>
        <p:txBody>
          <a:bodyPr anchor="b"/>
          <a:lstStyle/>
          <a:p>
            <a:r>
              <a:rPr lang="en-US"/>
              <a:t>Click to edit Master title style</a:t>
            </a:r>
            <a:endParaRPr lang="en-US" dirty="0"/>
          </a:p>
        </p:txBody>
      </p:sp>
      <p:sp>
        <p:nvSpPr>
          <p:cNvPr id="5" name="Picture Placeholder 10">
            <a:extLst>
              <a:ext uri="{FF2B5EF4-FFF2-40B4-BE49-F238E27FC236}">
                <a16:creationId xmlns:a16="http://schemas.microsoft.com/office/drawing/2014/main" id="{186B2304-4EA6-E2B5-F4F8-D1686841F0A1}"/>
              </a:ext>
            </a:extLst>
          </p:cNvPr>
          <p:cNvSpPr>
            <a:spLocks noGrp="1"/>
          </p:cNvSpPr>
          <p:nvPr>
            <p:ph type="pic" sz="quarter" idx="18" hasCustomPrompt="1"/>
          </p:nvPr>
        </p:nvSpPr>
        <p:spPr>
          <a:xfrm>
            <a:off x="609599" y="1627632"/>
            <a:ext cx="5715205" cy="4496489"/>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03255" y="1627632"/>
            <a:ext cx="4479145" cy="4692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103254" y="6343955"/>
            <a:ext cx="214411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a:prstGeom prst="rect">
            <a:avLst/>
          </a:prstGeom>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4085162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D5D7C530-B577-9E02-8A60-5EDBB72006B5}"/>
              </a:ext>
            </a:extLst>
          </p:cNvPr>
          <p:cNvSpPr/>
          <p:nvPr/>
        </p:nvSpPr>
        <p:spPr>
          <a:xfrm>
            <a:off x="675680" y="2516628"/>
            <a:ext cx="4609551" cy="3620904"/>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06802"/>
            <a:ext cx="4672584" cy="1269482"/>
          </a:xfrm>
        </p:spPr>
        <p:txBody>
          <a:bodyPr anchor="t">
            <a:normAutofit/>
          </a:bodyPr>
          <a:lstStyle>
            <a:lvl1pPr>
              <a:defRPr sz="3600"/>
            </a:lvl1pPr>
          </a:lstStyle>
          <a:p>
            <a:r>
              <a:rPr lang="en-US"/>
              <a:t>Click to edit Master title style</a:t>
            </a:r>
            <a:endParaRPr lang="en-US" dirty="0"/>
          </a:p>
        </p:txBody>
      </p:sp>
      <p:sp>
        <p:nvSpPr>
          <p:cNvPr id="4" name="Picture Placeholder 10">
            <a:extLst>
              <a:ext uri="{FF2B5EF4-FFF2-40B4-BE49-F238E27FC236}">
                <a16:creationId xmlns:a16="http://schemas.microsoft.com/office/drawing/2014/main" id="{4F75EDFE-D268-4D74-752B-6DB079CF1C9C}"/>
              </a:ext>
            </a:extLst>
          </p:cNvPr>
          <p:cNvSpPr>
            <a:spLocks noGrp="1"/>
          </p:cNvSpPr>
          <p:nvPr>
            <p:ph type="pic" sz="quarter" idx="15" hasCustomPrompt="1"/>
          </p:nvPr>
        </p:nvSpPr>
        <p:spPr>
          <a:xfrm>
            <a:off x="609599" y="2173850"/>
            <a:ext cx="4488792" cy="379367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6B72A591-427A-90CA-36AE-C150001B388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9FBD4796-905C-132A-092E-22E9AF1B017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FFED0402-467D-E037-9829-BCC7DE3B8845}"/>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096850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6E70FB67-0F80-BE17-D86B-F8A00D36D16F}"/>
              </a:ext>
            </a:extLst>
          </p:cNvPr>
          <p:cNvSpPr/>
          <p:nvPr/>
        </p:nvSpPr>
        <p:spPr>
          <a:xfrm>
            <a:off x="792041" y="2637923"/>
            <a:ext cx="3529341" cy="3508440"/>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09098"/>
            <a:ext cx="3696859" cy="1316347"/>
          </a:xfrm>
        </p:spPr>
        <p:txBody>
          <a:bodyPr anchor="t">
            <a:no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5960" y="2295145"/>
            <a:ext cx="3436881" cy="367584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709098"/>
            <a:ext cx="6644488" cy="5439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82135E48-6254-45C6-7DDB-66AFB41506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DE660DF9-E1C4-5761-5FC3-5D2AEF15370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BEF33CE-9AB9-2977-453D-017FBD4238B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98417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9">
            <a:extLst>
              <a:ext uri="{FF2B5EF4-FFF2-40B4-BE49-F238E27FC236}">
                <a16:creationId xmlns:a16="http://schemas.microsoft.com/office/drawing/2014/main" id="{213AB558-35C1-4A44-D31A-525DE98EC36A}"/>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4" name="Content Placeholder 5">
            <a:extLst>
              <a:ext uri="{FF2B5EF4-FFF2-40B4-BE49-F238E27FC236}">
                <a16:creationId xmlns:a16="http://schemas.microsoft.com/office/drawing/2014/main" id="{0A5A92EC-E3FB-31E9-61F0-EE7ECD707D39}"/>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0772E3F0-624C-9464-9338-4D71D7C1241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DDC64F13-B276-91F5-3FAF-69DAEAF48A4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7A266EE2-59A7-B270-100C-C647392CA5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6396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0" name="Title 9">
            <a:extLst>
              <a:ext uri="{FF2B5EF4-FFF2-40B4-BE49-F238E27FC236}">
                <a16:creationId xmlns:a16="http://schemas.microsoft.com/office/drawing/2014/main" id="{CFF24796-27C6-1A14-59BA-1D20CAD01649}"/>
              </a:ext>
            </a:extLst>
          </p:cNvPr>
          <p:cNvSpPr>
            <a:spLocks noGrp="1"/>
          </p:cNvSpPr>
          <p:nvPr>
            <p:ph type="title"/>
          </p:nvPr>
        </p:nvSpPr>
        <p:spPr>
          <a:xfrm>
            <a:off x="1042666" y="4411825"/>
            <a:ext cx="8385556" cy="1500447"/>
          </a:xfrm>
        </p:spPr>
        <p:txBody>
          <a:bodyPr>
            <a:normAutofit/>
          </a:bodyPr>
          <a:lstStyle>
            <a:lvl1pPr>
              <a:lnSpc>
                <a:spcPct val="120000"/>
              </a:lnSpc>
              <a:spcBef>
                <a:spcPts val="1000"/>
              </a:spcBef>
              <a:defRPr sz="2400" cap="all" baseline="0">
                <a:latin typeface="+mn-lt"/>
              </a:defRPr>
            </a:lvl1pPr>
          </a:lstStyle>
          <a:p>
            <a:r>
              <a:rPr lang="en-US" dirty="0"/>
              <a:t>Click to edit Master title style</a:t>
            </a:r>
          </a:p>
        </p:txBody>
      </p:sp>
      <p:sp>
        <p:nvSpPr>
          <p:cNvPr id="6" name="Content Placeholder 5">
            <a:extLst>
              <a:ext uri="{FF2B5EF4-FFF2-40B4-BE49-F238E27FC236}">
                <a16:creationId xmlns:a16="http://schemas.microsoft.com/office/drawing/2014/main" id="{339E7A66-804B-6952-8FF1-16C74E3D536B}"/>
              </a:ext>
            </a:extLst>
          </p:cNvPr>
          <p:cNvSpPr>
            <a:spLocks noGrp="1"/>
          </p:cNvSpPr>
          <p:nvPr>
            <p:ph sz="quarter" idx="10" hasCustomPrompt="1"/>
          </p:nvPr>
        </p:nvSpPr>
        <p:spPr>
          <a:xfrm>
            <a:off x="1042666" y="731564"/>
            <a:ext cx="9918700" cy="3680261"/>
          </a:xfrm>
        </p:spPr>
        <p:txBody>
          <a:bodyPr anchor="b">
            <a:noAutofit/>
          </a:bodyPr>
          <a:lstStyle>
            <a:lvl1pPr marL="0" indent="0">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48B0C2F5-833E-589B-382A-13B46D9A4B26}"/>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FB498214-05A5-D7BC-183C-F46B38033726}"/>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21D5C440-7C25-FCBF-0AFD-9A43D18655E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849751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6" name="Title 9">
            <a:extLst>
              <a:ext uri="{FF2B5EF4-FFF2-40B4-BE49-F238E27FC236}">
                <a16:creationId xmlns:a16="http://schemas.microsoft.com/office/drawing/2014/main" id="{966F0FDE-BE83-A597-B207-9E1836880992}"/>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5" name="Content Placeholder 5">
            <a:extLst>
              <a:ext uri="{FF2B5EF4-FFF2-40B4-BE49-F238E27FC236}">
                <a16:creationId xmlns:a16="http://schemas.microsoft.com/office/drawing/2014/main" id="{AECA9D19-419F-EF79-9149-F59A94F89DF0}"/>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F573A4C0-0776-77C6-66AA-8AB5D53B5E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22B00FB5-92F5-2777-E446-7B3B689332FF}"/>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0F52380C-3432-CA29-4761-532477B722E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25712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A53F8570-6B05-5072-2FE4-39B21A8F9EA3}"/>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08F171EE-5BF3-25A4-19B0-5E5E7959125A}"/>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9927" y="1322671"/>
            <a:ext cx="9298005" cy="3907858"/>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7CE3EBB0-2A3C-612E-DC6C-0AE876654FE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075E6F7F-E895-1277-02D6-F925FA6D27A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39676103-43BF-3489-0BCB-B1D89DE77C04}"/>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05556995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67509756-1709-4FB3-87C9-65E52F8A642D}"/>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CF72170A-AA7E-9DE2-6ECB-19945A37EAD7}"/>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3C9F461-9F58-7EDE-FFF1-E8FCAD2E23AE}"/>
              </a:ext>
            </a:extLst>
          </p:cNvPr>
          <p:cNvSpPr>
            <a:spLocks noGrp="1"/>
          </p:cNvSpPr>
          <p:nvPr>
            <p:ph sz="quarter" idx="14" hasCustomPrompt="1"/>
          </p:nvPr>
        </p:nvSpPr>
        <p:spPr>
          <a:xfrm>
            <a:off x="1319927" y="1322104"/>
            <a:ext cx="9297987" cy="3908425"/>
          </a:xfrm>
        </p:spPr>
        <p:txBody>
          <a:bodyPr anchor="ctr">
            <a:noAutofit/>
          </a:bodyPr>
          <a:lstStyle>
            <a:lvl1pPr marL="0" indent="0">
              <a:lnSpc>
                <a:spcPct val="90000"/>
              </a:lnSpc>
              <a:buNone/>
              <a:defRPr sz="6000" b="1" cap="all" baseline="0"/>
            </a:lvl1pPr>
            <a:lvl2pPr marL="228600" indent="0">
              <a:lnSpc>
                <a:spcPct val="90000"/>
              </a:lnSpc>
              <a:buNone/>
              <a:defRPr sz="5400"/>
            </a:lvl2pPr>
            <a:lvl3pPr marL="457200" indent="0">
              <a:lnSpc>
                <a:spcPct val="90000"/>
              </a:lnSpc>
              <a:buNone/>
              <a:defRPr sz="4800"/>
            </a:lvl3pPr>
            <a:lvl4pPr marL="685800" indent="0">
              <a:lnSpc>
                <a:spcPct val="90000"/>
              </a:lnSpc>
              <a:buNone/>
              <a:defRPr sz="4400"/>
            </a:lvl4pPr>
            <a:lvl5pPr marL="914400" indent="0">
              <a:lnSpc>
                <a:spcPct val="90000"/>
              </a:lnSpc>
              <a:buNone/>
              <a:defRPr sz="400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B368E2D6-4C18-38E3-8152-99531147293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9CB827A9-A5DE-C188-2939-D60BED18436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4" name="Slide Number Placeholder 5">
            <a:extLst>
              <a:ext uri="{FF2B5EF4-FFF2-40B4-BE49-F238E27FC236}">
                <a16:creationId xmlns:a16="http://schemas.microsoft.com/office/drawing/2014/main" id="{2FEBF00D-1E46-AF2D-0D8E-2F38D533C171}"/>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169686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F24906-AE7E-6354-BEF6-653E4278B8E2}"/>
              </a:ext>
            </a:extLst>
          </p:cNvPr>
          <p:cNvGrpSpPr/>
          <p:nvPr/>
        </p:nvGrpSpPr>
        <p:grpSpPr>
          <a:xfrm>
            <a:off x="365760" y="366348"/>
            <a:ext cx="4886768" cy="6125303"/>
            <a:chOff x="521210" y="647905"/>
            <a:chExt cx="11365967" cy="5565740"/>
          </a:xfrm>
        </p:grpSpPr>
        <p:sp>
          <p:nvSpPr>
            <p:cNvPr id="8" name="Shape 2">
              <a:extLst>
                <a:ext uri="{FF2B5EF4-FFF2-40B4-BE49-F238E27FC236}">
                  <a16:creationId xmlns:a16="http://schemas.microsoft.com/office/drawing/2014/main" id="{97863BD0-3668-62B2-C6F4-BD77D371C35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A731F6E5-8C9E-C424-E6F3-6E6FC4DD5464}"/>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4">
            <a:extLst>
              <a:ext uri="{FF2B5EF4-FFF2-40B4-BE49-F238E27FC236}">
                <a16:creationId xmlns:a16="http://schemas.microsoft.com/office/drawing/2014/main" id="{1FE1C070-AE3A-DBC9-E7FC-B233E403A44B}"/>
              </a:ext>
            </a:extLst>
          </p:cNvPr>
          <p:cNvSpPr>
            <a:spLocks noGrp="1"/>
          </p:cNvSpPr>
          <p:nvPr>
            <p:ph type="title"/>
          </p:nvPr>
        </p:nvSpPr>
        <p:spPr>
          <a:xfrm>
            <a:off x="593541" y="603503"/>
            <a:ext cx="4235820" cy="3739895"/>
          </a:xfrm>
        </p:spPr>
        <p:txBody>
          <a:bodyPr>
            <a:normAutofit/>
          </a:bodyPr>
          <a:lstStyle>
            <a:lvl1pPr>
              <a:defRPr sz="5200"/>
            </a:lvl1pPr>
          </a:lstStyle>
          <a:p>
            <a:r>
              <a:rPr lang="en-US" dirty="0"/>
              <a:t>Click to edit Master title style</a:t>
            </a:r>
          </a:p>
        </p:txBody>
      </p:sp>
      <p:sp>
        <p:nvSpPr>
          <p:cNvPr id="13" name="Subtitle 2">
            <a:extLst>
              <a:ext uri="{FF2B5EF4-FFF2-40B4-BE49-F238E27FC236}">
                <a16:creationId xmlns:a16="http://schemas.microsoft.com/office/drawing/2014/main" id="{2F9F140D-1A01-09CE-B008-51350362BB32}"/>
              </a:ext>
            </a:extLst>
          </p:cNvPr>
          <p:cNvSpPr>
            <a:spLocks noGrp="1"/>
          </p:cNvSpPr>
          <p:nvPr>
            <p:ph type="subTitle" idx="1"/>
          </p:nvPr>
        </p:nvSpPr>
        <p:spPr>
          <a:xfrm>
            <a:off x="593541" y="4661255"/>
            <a:ext cx="4235820" cy="1380744"/>
          </a:xfrm>
        </p:spPr>
        <p:txBody>
          <a:bodyPr vert="horz" lIns="91440" tIns="45720" rIns="91440" bIns="45720" rtlCol="0" anchor="b">
            <a:normAutofit/>
          </a:bodyPr>
          <a:lstStyle>
            <a:lvl1pPr marL="0" indent="0">
              <a:buNone/>
              <a:defRPr lang="en-US" sz="18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613962" y="0"/>
            <a:ext cx="6578038"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0" name="Straight Connector 9">
            <a:extLst>
              <a:ext uri="{FF2B5EF4-FFF2-40B4-BE49-F238E27FC236}">
                <a16:creationId xmlns:a16="http://schemas.microsoft.com/office/drawing/2014/main" id="{E33280CB-6F3A-4AAC-F373-F6910037E871}"/>
              </a:ext>
            </a:extLst>
          </p:cNvPr>
          <p:cNvCxnSpPr>
            <a:cxnSpLocks/>
          </p:cNvCxnSpPr>
          <p:nvPr/>
        </p:nvCxnSpPr>
        <p:spPr>
          <a:xfrm>
            <a:off x="5594712"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1389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4"/>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F509C9-EBD3-FFB9-4531-BBE9EE870C9B}"/>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F77DADAD-5C68-8B22-D7D6-9EFA4FCE9FBF}"/>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C84AEDAF-DA87-0FC6-A421-8548D43C9150}"/>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3F4551C1-F77D-5DEA-D4A6-E296C313BDBD}"/>
              </a:ext>
            </a:extLst>
          </p:cNvPr>
          <p:cNvSpPr>
            <a:spLocks noGrp="1"/>
          </p:cNvSpPr>
          <p:nvPr>
            <p:ph sz="quarter" idx="13" hasCustomPrompt="1"/>
          </p:nvPr>
        </p:nvSpPr>
        <p:spPr>
          <a:xfrm>
            <a:off x="811593" y="844209"/>
            <a:ext cx="10362510" cy="4968161"/>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6C2AFDFC-279D-866C-97E4-0413DAD3750E}"/>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D329DF21-7E57-6F8D-84A6-32DD2CDC664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8" name="Slide Number Placeholder 5">
            <a:extLst>
              <a:ext uri="{FF2B5EF4-FFF2-40B4-BE49-F238E27FC236}">
                <a16:creationId xmlns:a16="http://schemas.microsoft.com/office/drawing/2014/main" id="{7F0DFF13-FAC1-37BC-2037-41048E69625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4751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Title 7">
            <a:extLst>
              <a:ext uri="{FF2B5EF4-FFF2-40B4-BE49-F238E27FC236}">
                <a16:creationId xmlns:a16="http://schemas.microsoft.com/office/drawing/2014/main" id="{C8B71B71-DED1-B066-5130-1F2DE6145746}"/>
              </a:ext>
            </a:extLst>
          </p:cNvPr>
          <p:cNvSpPr>
            <a:spLocks noGrp="1"/>
          </p:cNvSpPr>
          <p:nvPr>
            <p:ph type="title" hasCustomPrompt="1"/>
          </p:nvPr>
        </p:nvSpPr>
        <p:spPr>
          <a:xfrm>
            <a:off x="1263157" y="4171150"/>
            <a:ext cx="9427773" cy="466344"/>
          </a:xfrm>
        </p:spPr>
        <p:txBody>
          <a:bodyPr anchor="ctr">
            <a:normAutofit/>
          </a:bodyPr>
          <a:lstStyle>
            <a:lvl1pPr algn="ctr">
              <a:lnSpc>
                <a:spcPct val="120000"/>
              </a:lnSpc>
              <a:defRPr sz="2200" b="1" cap="all" baseline="0">
                <a:latin typeface="+mn-lt"/>
              </a:defRPr>
            </a:lvl1pPr>
          </a:lstStyle>
          <a:p>
            <a:r>
              <a:rPr lang="en-US" dirty="0"/>
              <a:t>Quote Author</a:t>
            </a:r>
          </a:p>
        </p:txBody>
      </p:sp>
      <p:sp>
        <p:nvSpPr>
          <p:cNvPr id="2" name="Content Placeholder 6">
            <a:extLst>
              <a:ext uri="{FF2B5EF4-FFF2-40B4-BE49-F238E27FC236}">
                <a16:creationId xmlns:a16="http://schemas.microsoft.com/office/drawing/2014/main" id="{764B92A2-9C11-A473-0B3F-CAAD66CB9FFC}"/>
              </a:ext>
            </a:extLst>
          </p:cNvPr>
          <p:cNvSpPr>
            <a:spLocks noGrp="1"/>
          </p:cNvSpPr>
          <p:nvPr>
            <p:ph sz="quarter" idx="10" hasCustomPrompt="1"/>
          </p:nvPr>
        </p:nvSpPr>
        <p:spPr>
          <a:xfrm>
            <a:off x="1050623" y="1475874"/>
            <a:ext cx="9852843" cy="2393479"/>
          </a:xfrm>
        </p:spPr>
        <p:txBody>
          <a:bodyPr anchor="b">
            <a:normAutofit/>
          </a:bodyPr>
          <a:lstStyle>
            <a:lvl1pPr marL="228600" indent="0" algn="ctr">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4" name="Footer Placeholder 4">
            <a:extLst>
              <a:ext uri="{FF2B5EF4-FFF2-40B4-BE49-F238E27FC236}">
                <a16:creationId xmlns:a16="http://schemas.microsoft.com/office/drawing/2014/main" id="{B47B8EDB-536A-003E-AE0A-AB072C6BD4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F59023AF-254C-8366-C5DA-6778C61166A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BCDA5A3A-7694-A45B-B5A0-90DAAB4B23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0273828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3"/>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Title 7">
            <a:extLst>
              <a:ext uri="{FF2B5EF4-FFF2-40B4-BE49-F238E27FC236}">
                <a16:creationId xmlns:a16="http://schemas.microsoft.com/office/drawing/2014/main" id="{F1D793A1-BF22-DDD0-DBA9-DEFF700F008F}"/>
              </a:ext>
            </a:extLst>
          </p:cNvPr>
          <p:cNvSpPr>
            <a:spLocks noGrp="1"/>
          </p:cNvSpPr>
          <p:nvPr>
            <p:ph type="title" hasCustomPrompt="1"/>
          </p:nvPr>
        </p:nvSpPr>
        <p:spPr>
          <a:xfrm>
            <a:off x="800100" y="4935583"/>
            <a:ext cx="9427773"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3B302FB0-A6C5-BD5A-AF43-984A6C3F8682}"/>
              </a:ext>
            </a:extLst>
          </p:cNvPr>
          <p:cNvSpPr>
            <a:spLocks noGrp="1"/>
          </p:cNvSpPr>
          <p:nvPr>
            <p:ph sz="quarter" idx="10" hasCustomPrompt="1"/>
          </p:nvPr>
        </p:nvSpPr>
        <p:spPr>
          <a:xfrm>
            <a:off x="800100" y="1365758"/>
            <a:ext cx="9898063" cy="3308350"/>
          </a:xfrm>
        </p:spPr>
        <p:txBody>
          <a:bodyPr anchor="ctr">
            <a:normAutofit/>
          </a:bodyPr>
          <a:lstStyle>
            <a:lvl1pPr marL="228600" indent="0">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3" name="Footer Placeholder 4">
            <a:extLst>
              <a:ext uri="{FF2B5EF4-FFF2-40B4-BE49-F238E27FC236}">
                <a16:creationId xmlns:a16="http://schemas.microsoft.com/office/drawing/2014/main" id="{90B46980-787B-28B2-BEF9-0889894EF45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CA696B03-9BC5-E21E-A5FD-103860D280D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AB97DCEF-D6BB-4719-2240-3051D4DDED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6869464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2"/>
        </a:solidFill>
        <a:effectLst/>
      </p:bgPr>
    </p:bg>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7FA2DADE-9D41-2081-4A77-1D5CE9B7776B}"/>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D138D331-ECD1-1788-A7CA-448A49C9F489}"/>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Title 7">
            <a:extLst>
              <a:ext uri="{FF2B5EF4-FFF2-40B4-BE49-F238E27FC236}">
                <a16:creationId xmlns:a16="http://schemas.microsoft.com/office/drawing/2014/main" id="{B18BA15F-A0BE-EFD1-7E68-4B1BD84BEB67}"/>
              </a:ext>
            </a:extLst>
          </p:cNvPr>
          <p:cNvSpPr>
            <a:spLocks noGrp="1"/>
          </p:cNvSpPr>
          <p:nvPr>
            <p:ph type="title" hasCustomPrompt="1"/>
          </p:nvPr>
        </p:nvSpPr>
        <p:spPr>
          <a:xfrm>
            <a:off x="1236585" y="4526280"/>
            <a:ext cx="9108208"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3" name="Content Placeholder 6">
            <a:extLst>
              <a:ext uri="{FF2B5EF4-FFF2-40B4-BE49-F238E27FC236}">
                <a16:creationId xmlns:a16="http://schemas.microsoft.com/office/drawing/2014/main" id="{56074EC9-559B-FD63-2E36-6C0F1C29A954}"/>
              </a:ext>
            </a:extLst>
          </p:cNvPr>
          <p:cNvSpPr>
            <a:spLocks noGrp="1"/>
          </p:cNvSpPr>
          <p:nvPr>
            <p:ph sz="quarter" idx="10" hasCustomPrompt="1"/>
          </p:nvPr>
        </p:nvSpPr>
        <p:spPr>
          <a:xfrm>
            <a:off x="1236585" y="1527048"/>
            <a:ext cx="9108208" cy="2704206"/>
          </a:xfrm>
        </p:spPr>
        <p:txBody>
          <a:bodyPr anchor="t">
            <a:normAutofit/>
          </a:bodyPr>
          <a:lstStyle>
            <a:lvl1pPr marL="0" indent="0">
              <a:lnSpc>
                <a:spcPct val="100000"/>
              </a:lnSpc>
              <a:spcBef>
                <a:spcPts val="0"/>
              </a:spcBef>
              <a:buNone/>
              <a:defRPr sz="44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13" name="Footer Placeholder 4">
            <a:extLst>
              <a:ext uri="{FF2B5EF4-FFF2-40B4-BE49-F238E27FC236}">
                <a16:creationId xmlns:a16="http://schemas.microsoft.com/office/drawing/2014/main" id="{FB5B5DC6-7732-056F-CCE9-08CA0A2F5A7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C30CB01E-671D-F7D5-38AC-15837FE387E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1CEAD38F-C515-CF0A-DFEF-E4F3E918B03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121877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8EAF9CAC-FFA2-BEF7-4631-1C54E575EDE5}"/>
              </a:ext>
            </a:extLst>
          </p:cNvPr>
          <p:cNvSpPr/>
          <p:nvPr/>
        </p:nvSpPr>
        <p:spPr>
          <a:xfrm>
            <a:off x="734919"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37C03440-D61A-0EBF-6628-89058E855965}"/>
              </a:ext>
            </a:extLst>
          </p:cNvPr>
          <p:cNvSpPr/>
          <p:nvPr/>
        </p:nvSpPr>
        <p:spPr>
          <a:xfrm>
            <a:off x="6525104" y="2090064"/>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0235ED5-6A34-E190-C6AF-47C4365CF4DA}"/>
              </a:ext>
            </a:extLst>
          </p:cNvPr>
          <p:cNvSpPr>
            <a:spLocks noGrp="1"/>
          </p:cNvSpPr>
          <p:nvPr>
            <p:ph sz="quarter" idx="17"/>
          </p:nvPr>
        </p:nvSpPr>
        <p:spPr>
          <a:xfrm>
            <a:off x="612647" y="1956816"/>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15924B5D-8BA0-6E97-9FCD-477345587304}"/>
              </a:ext>
            </a:extLst>
          </p:cNvPr>
          <p:cNvSpPr>
            <a:spLocks noGrp="1"/>
          </p:cNvSpPr>
          <p:nvPr>
            <p:ph sz="quarter" idx="16"/>
          </p:nvPr>
        </p:nvSpPr>
        <p:spPr>
          <a:xfrm>
            <a:off x="6402388" y="1941513"/>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9E9D210-740B-975E-F164-1DE3D1A898C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4378DF6A-F028-C688-AFFC-152D73F73A1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EF58732C-80CB-B4FE-AB5F-DDFE3F83A3D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36441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87053FE2-64E0-3012-349A-A9A3630871D9}"/>
              </a:ext>
            </a:extLst>
          </p:cNvPr>
          <p:cNvSpPr/>
          <p:nvPr/>
        </p:nvSpPr>
        <p:spPr>
          <a:xfrm>
            <a:off x="734919"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C46A75A9-A17B-098E-3A45-F6C555BE2639}"/>
              </a:ext>
            </a:extLst>
          </p:cNvPr>
          <p:cNvSpPr/>
          <p:nvPr/>
        </p:nvSpPr>
        <p:spPr>
          <a:xfrm>
            <a:off x="609964"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3" name="Shape">
            <a:extLst>
              <a:ext uri="{FF2B5EF4-FFF2-40B4-BE49-F238E27FC236}">
                <a16:creationId xmlns:a16="http://schemas.microsoft.com/office/drawing/2014/main" id="{09A08B6C-E5A4-86B0-F3FC-9D459A8BBBFE}"/>
              </a:ext>
            </a:extLst>
          </p:cNvPr>
          <p:cNvSpPr/>
          <p:nvPr/>
        </p:nvSpPr>
        <p:spPr>
          <a:xfrm>
            <a:off x="6527790"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BC04CEF9-7BA9-D4E7-7852-594CC56DBD37}"/>
              </a:ext>
            </a:extLst>
          </p:cNvPr>
          <p:cNvSpPr/>
          <p:nvPr/>
        </p:nvSpPr>
        <p:spPr>
          <a:xfrm>
            <a:off x="6402835"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7" name="Title 1">
            <a:extLst>
              <a:ext uri="{FF2B5EF4-FFF2-40B4-BE49-F238E27FC236}">
                <a16:creationId xmlns:a16="http://schemas.microsoft.com/office/drawing/2014/main" id="{FDBC014A-57E4-E622-1B5A-DDCDE4F19F68}"/>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923026"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BBDB215F-F64D-AFEC-78DE-A34FCC39898B}"/>
              </a:ext>
            </a:extLst>
          </p:cNvPr>
          <p:cNvSpPr>
            <a:spLocks noGrp="1"/>
          </p:cNvSpPr>
          <p:nvPr>
            <p:ph type="body" idx="17"/>
          </p:nvPr>
        </p:nvSpPr>
        <p:spPr>
          <a:xfrm>
            <a:off x="6715897"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923026" y="2842450"/>
            <a:ext cx="4433978" cy="28982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a:extLst>
              <a:ext uri="{FF2B5EF4-FFF2-40B4-BE49-F238E27FC236}">
                <a16:creationId xmlns:a16="http://schemas.microsoft.com/office/drawing/2014/main" id="{2EAD70E4-41EC-CD82-9922-84432DB90008}"/>
              </a:ext>
            </a:extLst>
          </p:cNvPr>
          <p:cNvSpPr>
            <a:spLocks noGrp="1"/>
          </p:cNvSpPr>
          <p:nvPr>
            <p:ph sz="quarter" idx="16"/>
          </p:nvPr>
        </p:nvSpPr>
        <p:spPr>
          <a:xfrm>
            <a:off x="6715897" y="2842450"/>
            <a:ext cx="4433978" cy="2898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E45957D-E390-A6CD-0738-7DBCB3C4B41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6323C36B-3396-E0B9-7965-0F8040BFF21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8F87EB5-54D8-0C98-C391-699B7F558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92594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997C84A4-6A79-3485-A77E-989CD75830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9E55074A-9964-8F29-CF91-8A0D5AF16CB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AAF6FDF-2AC3-DB97-1683-2D56D880D51B}"/>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4534423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A6B9D93-9B64-1CD3-A833-FFDD8C5DBA7C}"/>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37BFBC61-3CC2-D636-FC54-55E9720C4A08}"/>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9D0D17A4-DEA9-4B44-C0FE-1238BACA12F7}"/>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3" name="Footer Placeholder 4">
            <a:extLst>
              <a:ext uri="{FF2B5EF4-FFF2-40B4-BE49-F238E27FC236}">
                <a16:creationId xmlns:a16="http://schemas.microsoft.com/office/drawing/2014/main" id="{373E672C-94F7-4F94-AA9D-0B2344E4BC8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794D1CA6-A4DC-DBEE-5E99-FCD16E8FE0E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C02D83F5-E164-0E11-063F-914D641C1C8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0624372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3490C2B9-2891-C4B8-A62C-388B9E63086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5" name="Date Placeholder 3">
            <a:extLst>
              <a:ext uri="{FF2B5EF4-FFF2-40B4-BE49-F238E27FC236}">
                <a16:creationId xmlns:a16="http://schemas.microsoft.com/office/drawing/2014/main" id="{72391F72-8364-5853-5AF7-052CEB5F9248}"/>
              </a:ext>
            </a:extLst>
          </p:cNvPr>
          <p:cNvSpPr>
            <a:spLocks noGrp="1"/>
          </p:cNvSpPr>
          <p:nvPr>
            <p:ph type="dt" sz="half" idx="10"/>
          </p:nvPr>
        </p:nvSpPr>
        <p:spPr>
          <a:xfrm>
            <a:off x="8893929" y="6410960"/>
            <a:ext cx="2202644" cy="298120"/>
          </a:xfrm>
          <a:prstGeom prst="rect">
            <a:avLst/>
          </a:prstGeom>
        </p:spPr>
        <p:txBody>
          <a:bodyPr anchor="b"/>
          <a:lstStyle>
            <a:lvl1pPr>
              <a:defRPr sz="1200"/>
            </a:lvl1pPr>
          </a:lstStyle>
          <a:p>
            <a:endParaRPr lang="en-US"/>
          </a:p>
        </p:txBody>
      </p:sp>
      <p:sp>
        <p:nvSpPr>
          <p:cNvPr id="7" name="Slide Number Placeholder 5">
            <a:extLst>
              <a:ext uri="{FF2B5EF4-FFF2-40B4-BE49-F238E27FC236}">
                <a16:creationId xmlns:a16="http://schemas.microsoft.com/office/drawing/2014/main" id="{8E50753C-CFE5-2B43-A721-D0E923A0E0E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04832712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AAA00F4A-8B03-B8A7-EF9E-9FA816B844D9}"/>
              </a:ext>
            </a:extLst>
          </p:cNvPr>
          <p:cNvSpPr/>
          <p:nvPr/>
        </p:nvSpPr>
        <p:spPr>
          <a:xfrm>
            <a:off x="5134801" y="980808"/>
            <a:ext cx="6345319" cy="519027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1762083"/>
          </a:xfrm>
        </p:spPr>
        <p:txBody>
          <a:bodyPr anchor="t">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10">
            <a:extLst>
              <a:ext uri="{FF2B5EF4-FFF2-40B4-BE49-F238E27FC236}">
                <a16:creationId xmlns:a16="http://schemas.microsoft.com/office/drawing/2014/main" id="{6AB62C19-EED5-2CB6-3778-D242A01B31A4}"/>
              </a:ext>
            </a:extLst>
          </p:cNvPr>
          <p:cNvSpPr>
            <a:spLocks noGrp="1"/>
          </p:cNvSpPr>
          <p:nvPr>
            <p:ph type="pic" sz="quarter" idx="13" hasCustomPrompt="1"/>
          </p:nvPr>
        </p:nvSpPr>
        <p:spPr>
          <a:xfrm>
            <a:off x="4976261" y="557784"/>
            <a:ext cx="6345319" cy="5437925"/>
          </a:xfrm>
          <a:blipFill>
            <a:blip r:embed="rId2">
              <a:alphaModFix amt="70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10" name="Footer Placeholder 4">
            <a:extLst>
              <a:ext uri="{FF2B5EF4-FFF2-40B4-BE49-F238E27FC236}">
                <a16:creationId xmlns:a16="http://schemas.microsoft.com/office/drawing/2014/main" id="{13D8F1A6-74FA-F0AA-BD1D-9179B632224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CDAC8853-1F8E-BAF2-7EA5-E7CC3A30143B}"/>
              </a:ext>
            </a:extLst>
          </p:cNvPr>
          <p:cNvSpPr>
            <a:spLocks noGrp="1"/>
          </p:cNvSpPr>
          <p:nvPr>
            <p:ph type="dt" sz="half" idx="14"/>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81F632EE-8F97-1D42-BC0E-348FE22EAD0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869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8790317"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6699667" cy="2207884"/>
          </a:xfrm>
        </p:spPr>
        <p:txBody>
          <a:bodyPr vert="horz" lIns="91440" tIns="45720" rIns="91440" bIns="45720" rtlCol="0" anchor="b">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3786997"/>
            <a:ext cx="6699665" cy="1591436"/>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807569" y="812266"/>
            <a:ext cx="2260479"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42603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0F089B-9235-81DB-CA69-D7CB62593609}"/>
              </a:ext>
            </a:extLst>
          </p:cNvPr>
          <p:cNvGrpSpPr/>
          <p:nvPr/>
        </p:nvGrpSpPr>
        <p:grpSpPr>
          <a:xfrm>
            <a:off x="452064" y="492893"/>
            <a:ext cx="11287872" cy="5876422"/>
            <a:chOff x="521208" y="647905"/>
            <a:chExt cx="11365969" cy="5565740"/>
          </a:xfrm>
        </p:grpSpPr>
        <p:sp>
          <p:nvSpPr>
            <p:cNvPr id="4" name="Shape 2">
              <a:extLst>
                <a:ext uri="{FF2B5EF4-FFF2-40B4-BE49-F238E27FC236}">
                  <a16:creationId xmlns:a16="http://schemas.microsoft.com/office/drawing/2014/main" id="{A7BE37C7-4A0D-B366-88A7-61DDF6BADDFF}"/>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F6ED5B22-34B0-7A29-DE32-F681BB887699}"/>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51011" y="1571632"/>
            <a:ext cx="6905972" cy="1133856"/>
          </a:xfrm>
        </p:spPr>
        <p:txBody>
          <a:bodyPr anchor="b">
            <a:noAutofit/>
          </a:bodyPr>
          <a:lstStyle>
            <a:lvl1pPr>
              <a:defRPr sz="6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072428" y="3198297"/>
            <a:ext cx="9844686" cy="2411393"/>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43B0EB48-D222-B712-F2B3-9932C893C4F7}"/>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6" name="Date Placeholder 3">
            <a:extLst>
              <a:ext uri="{FF2B5EF4-FFF2-40B4-BE49-F238E27FC236}">
                <a16:creationId xmlns:a16="http://schemas.microsoft.com/office/drawing/2014/main" id="{A38DC1E4-B259-385B-34D7-4FEBAE45C04F}"/>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B0374E6-29F5-6E16-088E-EC1EE38D0D71}"/>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6363863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7284EC-3D0F-3F16-846C-AB08017ABD0D}"/>
              </a:ext>
            </a:extLst>
          </p:cNvPr>
          <p:cNvGrpSpPr/>
          <p:nvPr/>
        </p:nvGrpSpPr>
        <p:grpSpPr>
          <a:xfrm>
            <a:off x="1290931" y="492893"/>
            <a:ext cx="9610139" cy="5876422"/>
            <a:chOff x="521208" y="647905"/>
            <a:chExt cx="11365969" cy="5565740"/>
          </a:xfrm>
        </p:grpSpPr>
        <p:sp>
          <p:nvSpPr>
            <p:cNvPr id="4" name="Shape 2">
              <a:extLst>
                <a:ext uri="{FF2B5EF4-FFF2-40B4-BE49-F238E27FC236}">
                  <a16:creationId xmlns:a16="http://schemas.microsoft.com/office/drawing/2014/main" id="{7E5FBE18-9CC6-A8C8-127B-CCA2232BDB14}"/>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896B8FC0-2B00-3276-EB32-68AEA34310A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9548" y="1627318"/>
            <a:ext cx="8257213" cy="1842020"/>
          </a:xfrm>
        </p:spPr>
        <p:txBody>
          <a:bodyPr anchor="b">
            <a:noAutofit/>
          </a:bodyPr>
          <a:lstStyle>
            <a:lvl1pPr>
              <a:defRPr sz="6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879669" y="3622674"/>
            <a:ext cx="8257087"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300BE14F-B804-8786-E6FC-084A0A7FA683}"/>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8" name="Date Placeholder 3">
            <a:extLst>
              <a:ext uri="{FF2B5EF4-FFF2-40B4-BE49-F238E27FC236}">
                <a16:creationId xmlns:a16="http://schemas.microsoft.com/office/drawing/2014/main" id="{61CB601B-B447-CD6E-FCA1-4CC6DDC76626}"/>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1F950DAF-2879-C094-CC30-7714177A4C96}"/>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746784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67FC65-5AAF-6A23-5752-1C26B207DC72}"/>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043EAAF4-DE2D-970B-4D15-6D36EEAC1744}"/>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496DF73D-E4E2-469F-D426-591823D792A6}"/>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78923" y="874374"/>
            <a:ext cx="9634154" cy="2821728"/>
          </a:xfrm>
        </p:spPr>
        <p:txBody>
          <a:bodyPr anchor="b">
            <a:normAutofit/>
          </a:bodyPr>
          <a:lstStyle>
            <a:lvl1pPr algn="ctr">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012480" y="4077583"/>
            <a:ext cx="8167040" cy="1717042"/>
          </a:xfrm>
        </p:spPr>
        <p:txBody>
          <a:bodyPr anchor="t">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7597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55F6A4-0EE0-72F7-43D5-EB21317D9598}"/>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C4D77848-8CF0-5322-623B-CDF1FE03362C}"/>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6" name="Shape1">
              <a:extLst>
                <a:ext uri="{FF2B5EF4-FFF2-40B4-BE49-F238E27FC236}">
                  <a16:creationId xmlns:a16="http://schemas.microsoft.com/office/drawing/2014/main" id="{677E7171-85EC-575A-EE36-F9950B227D9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8" name="Title 7">
            <a:extLst>
              <a:ext uri="{FF2B5EF4-FFF2-40B4-BE49-F238E27FC236}">
                <a16:creationId xmlns:a16="http://schemas.microsoft.com/office/drawing/2014/main" id="{BAC83CEA-8EC3-98F1-0078-550B9B56BE91}"/>
              </a:ext>
            </a:extLst>
          </p:cNvPr>
          <p:cNvSpPr>
            <a:spLocks noGrp="1"/>
          </p:cNvSpPr>
          <p:nvPr>
            <p:ph type="title"/>
          </p:nvPr>
        </p:nvSpPr>
        <p:spPr>
          <a:xfrm>
            <a:off x="974845" y="935204"/>
            <a:ext cx="10036005" cy="3592628"/>
          </a:xfrm>
        </p:spPr>
        <p:txBody>
          <a:bodyPr anchor="b">
            <a:normAutofit/>
          </a:bodyPr>
          <a:lstStyle>
            <a:lvl1pPr>
              <a:defRPr sz="7200"/>
            </a:lvl1pPr>
          </a:lstStyle>
          <a:p>
            <a:r>
              <a:rPr lang="en-US" dirty="0"/>
              <a:t>Click to edit Master title style</a:t>
            </a:r>
          </a:p>
        </p:txBody>
      </p:sp>
      <p:sp>
        <p:nvSpPr>
          <p:cNvPr id="11" name="Subtitle 2">
            <a:extLst>
              <a:ext uri="{FF2B5EF4-FFF2-40B4-BE49-F238E27FC236}">
                <a16:creationId xmlns:a16="http://schemas.microsoft.com/office/drawing/2014/main" id="{42BA4ADB-DF4D-29DD-5069-E1950A2F6636}"/>
              </a:ext>
            </a:extLst>
          </p:cNvPr>
          <p:cNvSpPr>
            <a:spLocks noGrp="1"/>
          </p:cNvSpPr>
          <p:nvPr>
            <p:ph type="subTitle" idx="1"/>
          </p:nvPr>
        </p:nvSpPr>
        <p:spPr>
          <a:xfrm>
            <a:off x="974845" y="4698103"/>
            <a:ext cx="10036005" cy="1014984"/>
          </a:xfrm>
        </p:spPr>
        <p:txBody>
          <a:bodyPr vert="horz" lIns="91440" tIns="45720" rIns="91440" bIns="45720" rtlCol="0" anchor="t">
            <a:noAutofit/>
          </a:bodyPr>
          <a:lstStyle>
            <a:lvl1pPr marL="0" indent="0">
              <a:buNone/>
              <a:defRPr lang="en-US" sz="2800" cap="all" baseline="0" dirty="0"/>
            </a:lvl1pPr>
          </a:lstStyle>
          <a:p>
            <a:pPr lvl="0"/>
            <a:r>
              <a:rPr lang="en-US" dirty="0"/>
              <a:t>Click to edit Master subtitle style</a:t>
            </a:r>
          </a:p>
        </p:txBody>
      </p:sp>
    </p:spTree>
    <p:extLst>
      <p:ext uri="{BB962C8B-B14F-4D97-AF65-F5344CB8AC3E}">
        <p14:creationId xmlns:p14="http://schemas.microsoft.com/office/powerpoint/2010/main" val="13781754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3">
    <p:bg>
      <p:bgRef idx="1001">
        <a:schemeClr val="bg1"/>
      </p:bgRef>
    </p:bg>
    <p:spTree>
      <p:nvGrpSpPr>
        <p:cNvPr id="1" name=""/>
        <p:cNvGrpSpPr/>
        <p:nvPr/>
      </p:nvGrpSpPr>
      <p:grpSpPr>
        <a:xfrm>
          <a:off x="0" y="0"/>
          <a:ext cx="0" cy="0"/>
          <a:chOff x="0" y="0"/>
          <a:chExt cx="0" cy="0"/>
        </a:xfrm>
      </p:grpSpPr>
      <p:sp>
        <p:nvSpPr>
          <p:cNvPr id="4" name="Shape 2">
            <a:extLst>
              <a:ext uri="{FF2B5EF4-FFF2-40B4-BE49-F238E27FC236}">
                <a16:creationId xmlns:a16="http://schemas.microsoft.com/office/drawing/2014/main" id="{965F8DDB-78C2-9A91-D69C-2BE7D0DC5F3C}"/>
              </a:ext>
            </a:extLst>
          </p:cNvPr>
          <p:cNvSpPr/>
          <p:nvPr/>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1">
            <a:extLst>
              <a:ext uri="{FF2B5EF4-FFF2-40B4-BE49-F238E27FC236}">
                <a16:creationId xmlns:a16="http://schemas.microsoft.com/office/drawing/2014/main" id="{F2CE1086-051B-D73D-67CF-8E86D2965B5E}"/>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6900" y="1208585"/>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87623" y="3929930"/>
            <a:ext cx="7588155" cy="1414091"/>
          </a:xfrm>
        </p:spPr>
        <p:txBody>
          <a:bodyPr>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43322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858371" y="800100"/>
            <a:ext cx="10221119" cy="4953001"/>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522013" y="1282325"/>
            <a:ext cx="8893834" cy="3988550"/>
          </a:xfrm>
        </p:spPr>
        <p:txBody>
          <a:bodyPr vert="horz" lIns="91440" tIns="45720" rIns="91440" bIns="45720" rtlCol="0" anchor="ctr">
            <a:normAutofit/>
          </a:bodyPr>
          <a:lstStyle>
            <a:lvl1pPr algn="ctr">
              <a:defRPr lang="en-US" sz="54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038425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7" y="548640"/>
            <a:ext cx="10966705"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966706"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3C955DE-5CD9-CD51-B605-4A616AD7CFF8}"/>
              </a:ext>
            </a:extLst>
          </p:cNvPr>
          <p:cNvSpPr>
            <a:spLocks noGrp="1"/>
          </p:cNvSpPr>
          <p:nvPr>
            <p:ph type="dt" sz="half" idx="2"/>
          </p:nvPr>
        </p:nvSpPr>
        <p:spPr>
          <a:xfrm>
            <a:off x="8893929" y="6410960"/>
            <a:ext cx="2202644" cy="298120"/>
          </a:xfrm>
          <a:prstGeom prst="rect">
            <a:avLst/>
          </a:prstGeom>
        </p:spPr>
        <p:txBody>
          <a:bodyPr anchor="b"/>
          <a:lstStyle>
            <a:lvl1pPr algn="l" rtl="0">
              <a:defRPr sz="1200" cap="all" baseline="0"/>
            </a:lvl1pPr>
          </a:lstStyle>
          <a:p>
            <a:endParaRPr lang="en-US"/>
          </a:p>
        </p:txBody>
      </p:sp>
      <p:sp>
        <p:nvSpPr>
          <p:cNvPr id="8" name="Footer Placeholder 4">
            <a:extLst>
              <a:ext uri="{FF2B5EF4-FFF2-40B4-BE49-F238E27FC236}">
                <a16:creationId xmlns:a16="http://schemas.microsoft.com/office/drawing/2014/main" id="{79DD014B-8F2C-F57A-615A-FA05655D563F}"/>
              </a:ext>
            </a:extLst>
          </p:cNvPr>
          <p:cNvSpPr>
            <a:spLocks noGrp="1"/>
          </p:cNvSpPr>
          <p:nvPr>
            <p:ph type="ftr" sz="quarter" idx="3"/>
          </p:nvPr>
        </p:nvSpPr>
        <p:spPr>
          <a:xfrm>
            <a:off x="612647" y="6410960"/>
            <a:ext cx="2805405" cy="298120"/>
          </a:xfrm>
          <a:prstGeom prst="rect">
            <a:avLst/>
          </a:prstGeom>
        </p:spPr>
        <p:txBody>
          <a:bodyPr anchor="b"/>
          <a:lstStyle>
            <a:lvl1pPr algn="l" rtl="0">
              <a:defRPr sz="1200" cap="all" baseline="0"/>
            </a:lvl1pPr>
          </a:lstStyle>
          <a:p>
            <a:endParaRPr lang="en-US"/>
          </a:p>
        </p:txBody>
      </p:sp>
      <p:sp>
        <p:nvSpPr>
          <p:cNvPr id="9" name="Slide Number Placeholder 5">
            <a:extLst>
              <a:ext uri="{FF2B5EF4-FFF2-40B4-BE49-F238E27FC236}">
                <a16:creationId xmlns:a16="http://schemas.microsoft.com/office/drawing/2014/main" id="{991BBAA5-67F0-C82E-FEFD-FB109AD13395}"/>
              </a:ext>
            </a:extLst>
          </p:cNvPr>
          <p:cNvSpPr>
            <a:spLocks noGrp="1"/>
          </p:cNvSpPr>
          <p:nvPr>
            <p:ph type="sldNum" sz="quarter" idx="4"/>
          </p:nvPr>
        </p:nvSpPr>
        <p:spPr>
          <a:xfrm>
            <a:off x="11147096" y="6410960"/>
            <a:ext cx="429207" cy="298120"/>
          </a:xfrm>
          <a:prstGeom prst="rect">
            <a:avLst/>
          </a:prstGeom>
        </p:spPr>
        <p:txBody>
          <a:bodyPr anchor="b"/>
          <a:lstStyle>
            <a:lvl1pPr algn="r" rtl="0">
              <a:defRPr sz="1200" cap="all" baseline="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7764677"/>
      </p:ext>
    </p:extLst>
  </p:cSld>
  <p:clrMap bg1="lt1" tx1="dk1" bg2="lt2" tx2="dk2" accent1="accent1" accent2="accent2" accent3="accent3" accent4="accent4" accent5="accent5" accent6="accent6" hlink="hlink" folHlink="folHlink"/>
  <p:sldLayoutIdLst>
    <p:sldLayoutId id="2147483886" r:id="rId1"/>
    <p:sldLayoutId id="2147483888" r:id="rId2"/>
    <p:sldLayoutId id="2147483889" r:id="rId3"/>
    <p:sldLayoutId id="2147483890" r:id="rId4"/>
    <p:sldLayoutId id="2147483937"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 id="2147483910" r:id="rId25"/>
    <p:sldLayoutId id="2147483911" r:id="rId26"/>
    <p:sldLayoutId id="2147483912" r:id="rId27"/>
    <p:sldLayoutId id="2147483913" r:id="rId28"/>
    <p:sldLayoutId id="2147483914" r:id="rId29"/>
    <p:sldLayoutId id="2147483915" r:id="rId30"/>
    <p:sldLayoutId id="2147483916" r:id="rId31"/>
    <p:sldLayoutId id="2147483917" r:id="rId32"/>
    <p:sldLayoutId id="2147483918" r:id="rId33"/>
    <p:sldLayoutId id="2147483919" r:id="rId34"/>
    <p:sldLayoutId id="2147483920" r:id="rId35"/>
    <p:sldLayoutId id="2147483921" r:id="rId36"/>
    <p:sldLayoutId id="2147483922" r:id="rId37"/>
    <p:sldLayoutId id="2147483923" r:id="rId38"/>
    <p:sldLayoutId id="2147483924" r:id="rId39"/>
    <p:sldLayoutId id="2147483925" r:id="rId40"/>
    <p:sldLayoutId id="2147483926" r:id="rId41"/>
    <p:sldLayoutId id="2147483927" r:id="rId42"/>
    <p:sldLayoutId id="2147483928" r:id="rId43"/>
    <p:sldLayoutId id="2147483929" r:id="rId44"/>
    <p:sldLayoutId id="2147483930" r:id="rId45"/>
    <p:sldLayoutId id="2147483931" r:id="rId46"/>
    <p:sldLayoutId id="2147483932" r:id="rId47"/>
    <p:sldLayoutId id="2147483933" r:id="rId48"/>
    <p:sldLayoutId id="2147483934" r:id="rId49"/>
    <p:sldLayoutId id="2147483935" r:id="rId50"/>
    <p:sldLayoutId id="2147483936" r:id="rId51"/>
  </p:sldLayoutIdLs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mt.scholarshipuniverse.com/school/plan/inde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3069-7B65-53A9-542D-D5029A65937A}"/>
              </a:ext>
            </a:extLst>
          </p:cNvPr>
          <p:cNvSpPr>
            <a:spLocks noGrp="1"/>
          </p:cNvSpPr>
          <p:nvPr>
            <p:ph type="ctrTitle"/>
          </p:nvPr>
        </p:nvSpPr>
        <p:spPr>
          <a:xfrm>
            <a:off x="1654430" y="1589585"/>
            <a:ext cx="8883139" cy="1928315"/>
          </a:xfrm>
        </p:spPr>
        <p:txBody>
          <a:bodyPr anchor="t">
            <a:noAutofit/>
          </a:bodyPr>
          <a:lstStyle/>
          <a:p>
            <a:r>
              <a:rPr lang="en-US" sz="4400" dirty="0">
                <a:solidFill>
                  <a:srgbClr val="1D3C34"/>
                </a:solidFill>
              </a:rPr>
              <a:t>Scholarship Universe Training </a:t>
            </a:r>
            <a:br>
              <a:rPr lang="en-US" sz="4400" dirty="0">
                <a:solidFill>
                  <a:srgbClr val="1D3C34"/>
                </a:solidFill>
              </a:rPr>
            </a:br>
            <a:br>
              <a:rPr lang="en-US" sz="4400" dirty="0">
                <a:solidFill>
                  <a:srgbClr val="1D3C34"/>
                </a:solidFill>
              </a:rPr>
            </a:br>
            <a:r>
              <a:rPr lang="en-US" sz="4400" b="1" i="1" dirty="0">
                <a:solidFill>
                  <a:srgbClr val="1D3C34"/>
                </a:solidFill>
              </a:rPr>
              <a:t>Awarding Pt.2: </a:t>
            </a:r>
            <a:br>
              <a:rPr lang="en-US" sz="4400" b="1" i="1" dirty="0">
                <a:solidFill>
                  <a:srgbClr val="1D3C34"/>
                </a:solidFill>
              </a:rPr>
            </a:br>
            <a:r>
              <a:rPr lang="en-US" sz="4400" b="1" i="1" dirty="0">
                <a:solidFill>
                  <a:srgbClr val="1D3C34"/>
                </a:solidFill>
              </a:rPr>
              <a:t>Making and Managing Awards</a:t>
            </a:r>
            <a:endParaRPr lang="en-US" sz="4400" i="1" dirty="0">
              <a:solidFill>
                <a:srgbClr val="1D3C34"/>
              </a:solidFill>
            </a:endParaRPr>
          </a:p>
        </p:txBody>
      </p:sp>
      <p:pic>
        <p:nvPicPr>
          <p:cNvPr id="10" name="Picture 9">
            <a:extLst>
              <a:ext uri="{FF2B5EF4-FFF2-40B4-BE49-F238E27FC236}">
                <a16:creationId xmlns:a16="http://schemas.microsoft.com/office/drawing/2014/main" id="{1023F5AA-DB10-4B46-9D3E-6D24E8FC8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408" y="4045903"/>
            <a:ext cx="2996931" cy="1451009"/>
          </a:xfrm>
          <a:prstGeom prst="rect">
            <a:avLst/>
          </a:prstGeom>
        </p:spPr>
      </p:pic>
    </p:spTree>
    <p:extLst>
      <p:ext uri="{BB962C8B-B14F-4D97-AF65-F5344CB8AC3E}">
        <p14:creationId xmlns:p14="http://schemas.microsoft.com/office/powerpoint/2010/main" val="1996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CC46-371F-4425-B88A-B56515F64CFF}"/>
              </a:ext>
            </a:extLst>
          </p:cNvPr>
          <p:cNvSpPr>
            <a:spLocks noGrp="1"/>
          </p:cNvSpPr>
          <p:nvPr>
            <p:ph type="title"/>
          </p:nvPr>
        </p:nvSpPr>
        <p:spPr/>
        <p:txBody>
          <a:bodyPr/>
          <a:lstStyle/>
          <a:p>
            <a:r>
              <a:rPr lang="en-US" dirty="0"/>
              <a:t>Award Views</a:t>
            </a:r>
          </a:p>
        </p:txBody>
      </p:sp>
      <p:sp>
        <p:nvSpPr>
          <p:cNvPr id="4" name="Content Placeholder 3">
            <a:extLst>
              <a:ext uri="{FF2B5EF4-FFF2-40B4-BE49-F238E27FC236}">
                <a16:creationId xmlns:a16="http://schemas.microsoft.com/office/drawing/2014/main" id="{0C46A124-4147-444D-BDC6-7C5442B415AE}"/>
              </a:ext>
            </a:extLst>
          </p:cNvPr>
          <p:cNvSpPr>
            <a:spLocks noGrp="1"/>
          </p:cNvSpPr>
          <p:nvPr>
            <p:ph sz="quarter" idx="14"/>
          </p:nvPr>
        </p:nvSpPr>
        <p:spPr/>
        <p:txBody>
          <a:bodyPr>
            <a:normAutofit fontScale="85000" lnSpcReduction="10000"/>
          </a:bodyPr>
          <a:lstStyle/>
          <a:p>
            <a:pPr marL="285750" indent="-285750">
              <a:buFont typeface="Arial" panose="020B0604020202020204" pitchFamily="34" charset="0"/>
              <a:buChar char="•"/>
            </a:pPr>
            <a:r>
              <a:rPr lang="en-US" dirty="0"/>
              <a:t>Once you drill into “award views” you will be brought to this page. </a:t>
            </a:r>
          </a:p>
          <a:p>
            <a:pPr marL="285750" indent="-285750">
              <a:buFont typeface="Arial" panose="020B0604020202020204" pitchFamily="34" charset="0"/>
              <a:buChar char="•"/>
            </a:pPr>
            <a:r>
              <a:rPr lang="en-US" dirty="0"/>
              <a:t>Here you will fill out the name of your scholarships, select associated review pools if that is applicable (or just select no pools)</a:t>
            </a:r>
          </a:p>
          <a:p>
            <a:pPr marL="285750" indent="-285750">
              <a:buFont typeface="Arial" panose="020B0604020202020204" pitchFamily="34" charset="0"/>
              <a:buChar char="•"/>
            </a:pPr>
            <a:r>
              <a:rPr lang="en-US" dirty="0"/>
              <a:t>From here, you will be prompted to select all the associated scholarships you want to see in this view</a:t>
            </a:r>
          </a:p>
        </p:txBody>
      </p:sp>
      <p:pic>
        <p:nvPicPr>
          <p:cNvPr id="6" name="Picture 5">
            <a:extLst>
              <a:ext uri="{FF2B5EF4-FFF2-40B4-BE49-F238E27FC236}">
                <a16:creationId xmlns:a16="http://schemas.microsoft.com/office/drawing/2014/main" id="{EC6503F8-ED5A-47EC-9543-C790510039DA}"/>
              </a:ext>
            </a:extLst>
          </p:cNvPr>
          <p:cNvPicPr>
            <a:picLocks noChangeAspect="1"/>
          </p:cNvPicPr>
          <p:nvPr/>
        </p:nvPicPr>
        <p:blipFill>
          <a:blip r:embed="rId2"/>
          <a:stretch>
            <a:fillRect/>
          </a:stretch>
        </p:blipFill>
        <p:spPr>
          <a:xfrm>
            <a:off x="31608" y="0"/>
            <a:ext cx="12192000" cy="4099901"/>
          </a:xfrm>
          <a:prstGeom prst="rect">
            <a:avLst/>
          </a:prstGeom>
        </p:spPr>
      </p:pic>
    </p:spTree>
    <p:extLst>
      <p:ext uri="{BB962C8B-B14F-4D97-AF65-F5344CB8AC3E}">
        <p14:creationId xmlns:p14="http://schemas.microsoft.com/office/powerpoint/2010/main" val="153488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7361-E154-42FE-96A5-F9AD3FE58768}"/>
              </a:ext>
            </a:extLst>
          </p:cNvPr>
          <p:cNvSpPr>
            <a:spLocks noGrp="1"/>
          </p:cNvSpPr>
          <p:nvPr>
            <p:ph type="title"/>
          </p:nvPr>
        </p:nvSpPr>
        <p:spPr>
          <a:xfrm>
            <a:off x="612647" y="5130800"/>
            <a:ext cx="4019522" cy="944735"/>
          </a:xfrm>
        </p:spPr>
        <p:txBody>
          <a:bodyPr>
            <a:normAutofit fontScale="90000"/>
          </a:bodyPr>
          <a:lstStyle/>
          <a:p>
            <a:r>
              <a:rPr lang="en-US" dirty="0"/>
              <a:t>Award Views Cont’d</a:t>
            </a:r>
          </a:p>
        </p:txBody>
      </p:sp>
      <p:sp>
        <p:nvSpPr>
          <p:cNvPr id="4" name="Content Placeholder 3">
            <a:extLst>
              <a:ext uri="{FF2B5EF4-FFF2-40B4-BE49-F238E27FC236}">
                <a16:creationId xmlns:a16="http://schemas.microsoft.com/office/drawing/2014/main" id="{8D712C63-8AD4-401A-98C8-BEB17209DF00}"/>
              </a:ext>
            </a:extLst>
          </p:cNvPr>
          <p:cNvSpPr>
            <a:spLocks noGrp="1"/>
          </p:cNvSpPr>
          <p:nvPr>
            <p:ph sz="quarter" idx="14"/>
          </p:nvPr>
        </p:nvSpPr>
        <p:spPr>
          <a:xfrm>
            <a:off x="5156010" y="5016499"/>
            <a:ext cx="6426391" cy="1059035"/>
          </a:xfrm>
        </p:spPr>
        <p:txBody>
          <a:bodyPr>
            <a:normAutofit fontScale="92500" lnSpcReduction="10000"/>
          </a:bodyPr>
          <a:lstStyle/>
          <a:p>
            <a:pPr marL="285750" indent="-285750">
              <a:buFont typeface="Arial" panose="020B0604020202020204" pitchFamily="34" charset="0"/>
              <a:buChar char="•"/>
            </a:pPr>
            <a:r>
              <a:rPr lang="en-US" dirty="0"/>
              <a:t>Once you fill out the previous page, you will be brought to this scholarship view page.</a:t>
            </a:r>
          </a:p>
          <a:p>
            <a:pPr marL="285750" indent="-285750">
              <a:buFont typeface="Arial" panose="020B0604020202020204" pitchFamily="34" charset="0"/>
              <a:buChar char="•"/>
            </a:pPr>
            <a:r>
              <a:rPr lang="en-US" dirty="0"/>
              <a:t>I can see all scholarships, so I filtered by only financial aid scholarships.</a:t>
            </a:r>
          </a:p>
        </p:txBody>
      </p:sp>
      <p:pic>
        <p:nvPicPr>
          <p:cNvPr id="6" name="Picture 5">
            <a:extLst>
              <a:ext uri="{FF2B5EF4-FFF2-40B4-BE49-F238E27FC236}">
                <a16:creationId xmlns:a16="http://schemas.microsoft.com/office/drawing/2014/main" id="{4D36E4E3-214E-4EDC-9299-81DAF946D84D}"/>
              </a:ext>
            </a:extLst>
          </p:cNvPr>
          <p:cNvPicPr>
            <a:picLocks noChangeAspect="1"/>
          </p:cNvPicPr>
          <p:nvPr/>
        </p:nvPicPr>
        <p:blipFill>
          <a:blip r:embed="rId2"/>
          <a:stretch>
            <a:fillRect/>
          </a:stretch>
        </p:blipFill>
        <p:spPr>
          <a:xfrm>
            <a:off x="0" y="-123087"/>
            <a:ext cx="12192000" cy="5046951"/>
          </a:xfrm>
          <a:prstGeom prst="rect">
            <a:avLst/>
          </a:prstGeom>
        </p:spPr>
      </p:pic>
    </p:spTree>
    <p:extLst>
      <p:ext uri="{BB962C8B-B14F-4D97-AF65-F5344CB8AC3E}">
        <p14:creationId xmlns:p14="http://schemas.microsoft.com/office/powerpoint/2010/main" val="267015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C190-AE00-4FA0-A9AB-6073A41BDA35}"/>
              </a:ext>
            </a:extLst>
          </p:cNvPr>
          <p:cNvSpPr>
            <a:spLocks noGrp="1"/>
          </p:cNvSpPr>
          <p:nvPr>
            <p:ph type="title"/>
          </p:nvPr>
        </p:nvSpPr>
        <p:spPr>
          <a:xfrm>
            <a:off x="374489" y="5266573"/>
            <a:ext cx="4019522" cy="1300335"/>
          </a:xfrm>
        </p:spPr>
        <p:txBody>
          <a:bodyPr/>
          <a:lstStyle/>
          <a:p>
            <a:r>
              <a:rPr lang="en-US" dirty="0"/>
              <a:t>Award Views Cont’d</a:t>
            </a:r>
          </a:p>
        </p:txBody>
      </p:sp>
      <p:sp>
        <p:nvSpPr>
          <p:cNvPr id="4" name="Content Placeholder 3">
            <a:extLst>
              <a:ext uri="{FF2B5EF4-FFF2-40B4-BE49-F238E27FC236}">
                <a16:creationId xmlns:a16="http://schemas.microsoft.com/office/drawing/2014/main" id="{087EBB13-0759-43BC-B008-9DECF30B990A}"/>
              </a:ext>
            </a:extLst>
          </p:cNvPr>
          <p:cNvSpPr>
            <a:spLocks noGrp="1"/>
          </p:cNvSpPr>
          <p:nvPr>
            <p:ph sz="quarter" idx="14"/>
          </p:nvPr>
        </p:nvSpPr>
        <p:spPr>
          <a:xfrm>
            <a:off x="5219510" y="5107778"/>
            <a:ext cx="6426391" cy="1617924"/>
          </a:xfrm>
        </p:spPr>
        <p:txBody>
          <a:bodyPr>
            <a:normAutofit fontScale="92500"/>
          </a:bodyPr>
          <a:lstStyle/>
          <a:p>
            <a:pPr marL="285750" indent="-285750">
              <a:buFont typeface="Arial" panose="020B0604020202020204" pitchFamily="34" charset="0"/>
              <a:buChar char="•"/>
            </a:pPr>
            <a:r>
              <a:rPr lang="en-US" dirty="0"/>
              <a:t>Once I select all scholarships I want to manage, I am given this view with all of my scholarships, compiled budgets, candidates, etc. </a:t>
            </a:r>
          </a:p>
          <a:p>
            <a:pPr marL="285750" indent="-285750">
              <a:buFont typeface="Arial" panose="020B0604020202020204" pitchFamily="34" charset="0"/>
              <a:buChar char="•"/>
            </a:pPr>
            <a:r>
              <a:rPr lang="en-US" dirty="0"/>
              <a:t>I can manage this by filtering through each scholarship, to make sure I am awarding candidates that are matching only to the associated scholarship</a:t>
            </a:r>
          </a:p>
        </p:txBody>
      </p:sp>
      <p:pic>
        <p:nvPicPr>
          <p:cNvPr id="6" name="Picture 5">
            <a:extLst>
              <a:ext uri="{FF2B5EF4-FFF2-40B4-BE49-F238E27FC236}">
                <a16:creationId xmlns:a16="http://schemas.microsoft.com/office/drawing/2014/main" id="{5B83D96E-721F-4961-BAB5-AAF9F850253D}"/>
              </a:ext>
            </a:extLst>
          </p:cNvPr>
          <p:cNvPicPr>
            <a:picLocks noChangeAspect="1"/>
          </p:cNvPicPr>
          <p:nvPr/>
        </p:nvPicPr>
        <p:blipFill>
          <a:blip r:embed="rId2"/>
          <a:stretch>
            <a:fillRect/>
          </a:stretch>
        </p:blipFill>
        <p:spPr>
          <a:xfrm>
            <a:off x="0" y="0"/>
            <a:ext cx="12192000" cy="5060693"/>
          </a:xfrm>
          <a:prstGeom prst="rect">
            <a:avLst/>
          </a:prstGeom>
        </p:spPr>
      </p:pic>
      <p:sp>
        <p:nvSpPr>
          <p:cNvPr id="7" name="Rectangle 6">
            <a:extLst>
              <a:ext uri="{FF2B5EF4-FFF2-40B4-BE49-F238E27FC236}">
                <a16:creationId xmlns:a16="http://schemas.microsoft.com/office/drawing/2014/main" id="{AE512AD7-E4FD-48AD-9FD9-E2DC96DF11FD}"/>
              </a:ext>
            </a:extLst>
          </p:cNvPr>
          <p:cNvSpPr/>
          <p:nvPr/>
        </p:nvSpPr>
        <p:spPr>
          <a:xfrm>
            <a:off x="190500" y="2819400"/>
            <a:ext cx="3200400" cy="2241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63E0231-0B61-4C96-8AA9-0EACC0D0B820}"/>
              </a:ext>
            </a:extLst>
          </p:cNvPr>
          <p:cNvSpPr/>
          <p:nvPr/>
        </p:nvSpPr>
        <p:spPr>
          <a:xfrm rot="10800000">
            <a:off x="5308600" y="1515014"/>
            <a:ext cx="965200" cy="228600"/>
          </a:xfrm>
          <a:prstGeom prst="righ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23F760-5F5C-4F7E-80DD-409441B327C9}"/>
              </a:ext>
            </a:extLst>
          </p:cNvPr>
          <p:cNvSpPr txBox="1"/>
          <p:nvPr/>
        </p:nvSpPr>
        <p:spPr>
          <a:xfrm>
            <a:off x="6375400" y="1219200"/>
            <a:ext cx="2984500" cy="646331"/>
          </a:xfrm>
          <a:prstGeom prst="rect">
            <a:avLst/>
          </a:prstGeom>
          <a:solidFill>
            <a:srgbClr val="BBDDE6"/>
          </a:solidFill>
        </p:spPr>
        <p:txBody>
          <a:bodyPr wrap="square" rtlCol="0">
            <a:spAutoFit/>
          </a:bodyPr>
          <a:lstStyle/>
          <a:p>
            <a:r>
              <a:rPr lang="en-US" dirty="0"/>
              <a:t>This dropdown allows me to select one scholarship at a time</a:t>
            </a:r>
          </a:p>
        </p:txBody>
      </p:sp>
    </p:spTree>
    <p:extLst>
      <p:ext uri="{BB962C8B-B14F-4D97-AF65-F5344CB8AC3E}">
        <p14:creationId xmlns:p14="http://schemas.microsoft.com/office/powerpoint/2010/main" val="342777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FF36-415D-4475-A56F-EDCA1BD58A05}"/>
              </a:ext>
            </a:extLst>
          </p:cNvPr>
          <p:cNvSpPr>
            <a:spLocks noGrp="1"/>
          </p:cNvSpPr>
          <p:nvPr>
            <p:ph type="title"/>
          </p:nvPr>
        </p:nvSpPr>
        <p:spPr>
          <a:xfrm>
            <a:off x="501489" y="5718853"/>
            <a:ext cx="4019522" cy="876300"/>
          </a:xfrm>
        </p:spPr>
        <p:txBody>
          <a:bodyPr>
            <a:normAutofit fontScale="90000"/>
          </a:bodyPr>
          <a:lstStyle/>
          <a:p>
            <a:r>
              <a:rPr lang="en-US" dirty="0"/>
              <a:t>Award View cont’d</a:t>
            </a:r>
          </a:p>
        </p:txBody>
      </p:sp>
      <p:sp>
        <p:nvSpPr>
          <p:cNvPr id="4" name="Content Placeholder 3">
            <a:extLst>
              <a:ext uri="{FF2B5EF4-FFF2-40B4-BE49-F238E27FC236}">
                <a16:creationId xmlns:a16="http://schemas.microsoft.com/office/drawing/2014/main" id="{D101B7DD-9768-4665-AEE1-7E2DFE02A08F}"/>
              </a:ext>
            </a:extLst>
          </p:cNvPr>
          <p:cNvSpPr>
            <a:spLocks noGrp="1"/>
          </p:cNvSpPr>
          <p:nvPr>
            <p:ph sz="quarter" idx="14"/>
          </p:nvPr>
        </p:nvSpPr>
        <p:spPr>
          <a:xfrm>
            <a:off x="5143310" y="5456008"/>
            <a:ext cx="6426391" cy="1401991"/>
          </a:xfrm>
        </p:spPr>
        <p:txBody>
          <a:bodyPr/>
          <a:lstStyle/>
          <a:p>
            <a:pPr marL="285750" indent="-285750">
              <a:buFont typeface="Arial" panose="020B0604020202020204" pitchFamily="34" charset="0"/>
              <a:buChar char="•"/>
            </a:pPr>
            <a:r>
              <a:rPr lang="en-US" dirty="0"/>
              <a:t>This view allows me to award, or just see my applicant pool, and review score per applicant if you have review pools.</a:t>
            </a:r>
          </a:p>
          <a:p>
            <a:pPr marL="285750" indent="-285750">
              <a:buFont typeface="Arial" panose="020B0604020202020204" pitchFamily="34" charset="0"/>
              <a:buChar char="•"/>
            </a:pPr>
            <a:r>
              <a:rPr lang="en-US" dirty="0"/>
              <a:t>Similarly to the scholarship view, I can make awards in this view too</a:t>
            </a:r>
          </a:p>
        </p:txBody>
      </p:sp>
      <p:pic>
        <p:nvPicPr>
          <p:cNvPr id="6" name="Picture 5">
            <a:extLst>
              <a:ext uri="{FF2B5EF4-FFF2-40B4-BE49-F238E27FC236}">
                <a16:creationId xmlns:a16="http://schemas.microsoft.com/office/drawing/2014/main" id="{7B988EB3-ED75-494A-9568-925A82722165}"/>
              </a:ext>
            </a:extLst>
          </p:cNvPr>
          <p:cNvPicPr>
            <a:picLocks noChangeAspect="1"/>
          </p:cNvPicPr>
          <p:nvPr/>
        </p:nvPicPr>
        <p:blipFill>
          <a:blip r:embed="rId3"/>
          <a:stretch>
            <a:fillRect/>
          </a:stretch>
        </p:blipFill>
        <p:spPr>
          <a:xfrm>
            <a:off x="0" y="0"/>
            <a:ext cx="12192000" cy="5456009"/>
          </a:xfrm>
          <a:prstGeom prst="rect">
            <a:avLst/>
          </a:prstGeom>
        </p:spPr>
      </p:pic>
    </p:spTree>
    <p:extLst>
      <p:ext uri="{BB962C8B-B14F-4D97-AF65-F5344CB8AC3E}">
        <p14:creationId xmlns:p14="http://schemas.microsoft.com/office/powerpoint/2010/main" val="115324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5568-D382-4264-A00D-3B06404639CD}"/>
              </a:ext>
            </a:extLst>
          </p:cNvPr>
          <p:cNvSpPr>
            <a:spLocks noGrp="1"/>
          </p:cNvSpPr>
          <p:nvPr>
            <p:ph type="title"/>
          </p:nvPr>
        </p:nvSpPr>
        <p:spPr/>
        <p:txBody>
          <a:bodyPr/>
          <a:lstStyle/>
          <a:p>
            <a:r>
              <a:rPr lang="en-US" dirty="0"/>
              <a:t>Manage Awards</a:t>
            </a:r>
          </a:p>
        </p:txBody>
      </p:sp>
      <p:sp>
        <p:nvSpPr>
          <p:cNvPr id="4" name="Content Placeholder 3">
            <a:extLst>
              <a:ext uri="{FF2B5EF4-FFF2-40B4-BE49-F238E27FC236}">
                <a16:creationId xmlns:a16="http://schemas.microsoft.com/office/drawing/2014/main" id="{A0C1ACB9-EB7E-4354-89D3-9839DE3B82E7}"/>
              </a:ext>
            </a:extLst>
          </p:cNvPr>
          <p:cNvSpPr>
            <a:spLocks noGrp="1"/>
          </p:cNvSpPr>
          <p:nvPr>
            <p:ph sz="quarter" idx="14"/>
          </p:nvPr>
        </p:nvSpPr>
        <p:spPr/>
        <p:txBody>
          <a:bodyPr/>
          <a:lstStyle/>
          <a:p>
            <a:pPr marL="285750" indent="-285750">
              <a:buFont typeface="Arial" panose="020B0604020202020204" pitchFamily="34" charset="0"/>
              <a:buChar char="•"/>
            </a:pPr>
            <a:r>
              <a:rPr lang="en-US" dirty="0"/>
              <a:t>Once you make awards, you can toggle to the “manage awards” vantage point, </a:t>
            </a:r>
            <a:r>
              <a:rPr lang="en-US" dirty="0" err="1"/>
              <a:t>wether</a:t>
            </a:r>
            <a:r>
              <a:rPr lang="en-US" dirty="0"/>
              <a:t> you can see funds, completed, cancelled, and all other awards that you have made for your scholarships</a:t>
            </a:r>
          </a:p>
        </p:txBody>
      </p:sp>
      <p:pic>
        <p:nvPicPr>
          <p:cNvPr id="6" name="Picture 5">
            <a:extLst>
              <a:ext uri="{FF2B5EF4-FFF2-40B4-BE49-F238E27FC236}">
                <a16:creationId xmlns:a16="http://schemas.microsoft.com/office/drawing/2014/main" id="{8C7470A1-7067-4B94-8AB4-4707BD44C547}"/>
              </a:ext>
            </a:extLst>
          </p:cNvPr>
          <p:cNvPicPr>
            <a:picLocks noChangeAspect="1"/>
          </p:cNvPicPr>
          <p:nvPr/>
        </p:nvPicPr>
        <p:blipFill>
          <a:blip r:embed="rId2"/>
          <a:stretch>
            <a:fillRect/>
          </a:stretch>
        </p:blipFill>
        <p:spPr>
          <a:xfrm>
            <a:off x="0" y="279400"/>
            <a:ext cx="12192000" cy="3149600"/>
          </a:xfrm>
          <a:prstGeom prst="rect">
            <a:avLst/>
          </a:prstGeom>
        </p:spPr>
      </p:pic>
    </p:spTree>
    <p:extLst>
      <p:ext uri="{BB962C8B-B14F-4D97-AF65-F5344CB8AC3E}">
        <p14:creationId xmlns:p14="http://schemas.microsoft.com/office/powerpoint/2010/main" val="260812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5374">
              <a:srgbClr val="DFA8B2"/>
            </a:gs>
            <a:gs pos="0">
              <a:srgbClr val="BBDDE6"/>
            </a:gs>
            <a:gs pos="37000">
              <a:srgbClr val="ED8B00"/>
            </a:gs>
            <a:gs pos="100000">
              <a:srgbClr val="70002E"/>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A627-E1C2-89D4-91E8-67B30D69431A}"/>
              </a:ext>
            </a:extLst>
          </p:cNvPr>
          <p:cNvSpPr>
            <a:spLocks noGrp="1"/>
          </p:cNvSpPr>
          <p:nvPr>
            <p:ph type="title"/>
          </p:nvPr>
        </p:nvSpPr>
        <p:spPr>
          <a:xfrm>
            <a:off x="196240" y="394701"/>
            <a:ext cx="11799518" cy="1132258"/>
          </a:xfrm>
          <a:solidFill>
            <a:srgbClr val="1D3C34"/>
          </a:solidFill>
        </p:spPr>
        <p:txBody>
          <a:bodyPr anchor="b">
            <a:normAutofit/>
          </a:bodyPr>
          <a:lstStyle/>
          <a:p>
            <a:pPr algn="ctr"/>
            <a:r>
              <a:rPr lang="en-US" sz="4000" dirty="0">
                <a:solidFill>
                  <a:srgbClr val="FFFFFF"/>
                </a:solidFill>
              </a:rPr>
              <a:t>Meeting Q/A Summary</a:t>
            </a:r>
          </a:p>
        </p:txBody>
      </p:sp>
      <p:sp>
        <p:nvSpPr>
          <p:cNvPr id="3" name="Content Placeholder 2">
            <a:extLst>
              <a:ext uri="{FF2B5EF4-FFF2-40B4-BE49-F238E27FC236}">
                <a16:creationId xmlns:a16="http://schemas.microsoft.com/office/drawing/2014/main" id="{101969A3-9E2B-A16B-A93E-C046172A266A}"/>
              </a:ext>
            </a:extLst>
          </p:cNvPr>
          <p:cNvSpPr>
            <a:spLocks noGrp="1"/>
          </p:cNvSpPr>
          <p:nvPr>
            <p:ph sz="quarter" idx="4294967295"/>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96240" y="1827604"/>
            <a:ext cx="11799518" cy="4826584"/>
          </a:xfrm>
          <a:solidFill>
            <a:srgbClr val="FFFFFF"/>
          </a:solidFill>
          <a:ln>
            <a:solidFill>
              <a:srgbClr val="70002E"/>
            </a:solidFill>
          </a:ln>
        </p:spPr>
        <p:txBody>
          <a:bodyPr>
            <a:noAutofit/>
          </a:bodyPr>
          <a:lstStyle/>
          <a:p>
            <a:pPr lvl="0"/>
            <a:r>
              <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rPr>
              <a:t>In the old Portal, we used to have specialized communications that went out to recipients when they were awarded.  Will that still be available?</a:t>
            </a:r>
          </a:p>
          <a:p>
            <a:pPr marL="0" lvl="0" indent="0">
              <a:buNone/>
            </a:pPr>
            <a:r>
              <a:rPr lang="en-US" sz="1400" dirty="0">
                <a:solidFill>
                  <a:srgbClr val="ED8B00"/>
                </a:solidFill>
                <a:latin typeface="Calibri" panose="020F0502020204030204" pitchFamily="34" charset="0"/>
                <a:ea typeface="Calibri" panose="020F0502020204030204" pitchFamily="34" charset="0"/>
                <a:cs typeface="Calibri" panose="020F0502020204030204" pitchFamily="34" charset="0"/>
              </a:rPr>
              <a:t>Nope! All awarding communication will come from the FAO office. Any special communications regarding scholarships will need to come directly from your email to students. In fact, we do ask that you refrain from communicating out to students about awards until eligibility has been verified.</a:t>
            </a:r>
          </a:p>
          <a:p>
            <a:pPr lvl="0"/>
            <a:r>
              <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rPr>
              <a:t>If a student is selected for an award, but then does not end up enrolling for whatever reason, will that show up in SU as being rejected or unused, </a:t>
            </a:r>
            <a:r>
              <a:rPr lang="en-US" sz="1400" b="1" dirty="0" err="1">
                <a:solidFill>
                  <a:srgbClr val="1D3C34"/>
                </a:solidFill>
                <a:latin typeface="Calibri" panose="020F0502020204030204" pitchFamily="34" charset="0"/>
                <a:ea typeface="Calibri" panose="020F0502020204030204" pitchFamily="34" charset="0"/>
                <a:cs typeface="Calibri" panose="020F0502020204030204" pitchFamily="34" charset="0"/>
              </a:rPr>
              <a:t>etc</a:t>
            </a:r>
            <a:r>
              <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rPr>
              <a:t>? </a:t>
            </a:r>
          </a:p>
          <a:p>
            <a:pPr marL="0" lvl="0" indent="0">
              <a:buNone/>
            </a:pPr>
            <a:r>
              <a:rPr lang="en-US" sz="1400" dirty="0">
                <a:solidFill>
                  <a:srgbClr val="ED8B00"/>
                </a:solidFill>
                <a:latin typeface="Calibri" panose="020F0502020204030204" pitchFamily="34" charset="0"/>
                <a:ea typeface="Calibri" panose="020F0502020204030204" pitchFamily="34" charset="0"/>
                <a:cs typeface="Calibri" panose="020F0502020204030204" pitchFamily="34" charset="0"/>
              </a:rPr>
              <a:t>Similarly to the old portal, you will need to manage this. This will not be visible in SU until you remove the award. The enrollment status of a student is not visible here. However! You should be able to adjust awards, eliminating the need for AWSS! Yay!</a:t>
            </a:r>
          </a:p>
          <a:p>
            <a:pPr lvl="0"/>
            <a:r>
              <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rPr>
              <a:t>Will Spring Only awards be able to be done in SU (instead of having to only use an AWSS)</a:t>
            </a:r>
          </a:p>
          <a:p>
            <a:pPr marL="0" lvl="0" indent="0">
              <a:buNone/>
            </a:pPr>
            <a:r>
              <a:rPr lang="en-US" sz="1400" dirty="0">
                <a:solidFill>
                  <a:srgbClr val="ED8B00"/>
                </a:solidFill>
                <a:latin typeface="Calibri" panose="020F0502020204030204" pitchFamily="34" charset="0"/>
                <a:ea typeface="Calibri" panose="020F0502020204030204" pitchFamily="34" charset="0"/>
                <a:cs typeface="Calibri" panose="020F0502020204030204" pitchFamily="34" charset="0"/>
              </a:rPr>
              <a:t>You can designate funds to be “Spring Only,” but only the students who applied by Mar 1 will be available for applying to these scholarships, unless we set up a cycle for those spring funds, which we have the capacity for, but ultimately remains up to campus leadership.</a:t>
            </a:r>
          </a:p>
          <a:p>
            <a:pPr lvl="0"/>
            <a:r>
              <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rPr>
              <a:t>If a scholarship does not have any applications by March 1st, can the deadline be extended, and what is the process to do that??</a:t>
            </a:r>
          </a:p>
          <a:p>
            <a:pPr marL="0" indent="0">
              <a:buNone/>
            </a:pPr>
            <a:r>
              <a:rPr lang="en-US" sz="1400" dirty="0">
                <a:solidFill>
                  <a:srgbClr val="ED8B00"/>
                </a:solidFill>
                <a:latin typeface="Calibri" panose="020F0502020204030204" pitchFamily="34" charset="0"/>
                <a:ea typeface="Calibri" panose="020F0502020204030204" pitchFamily="34" charset="0"/>
                <a:cs typeface="Calibri" panose="020F0502020204030204" pitchFamily="34" charset="0"/>
              </a:rPr>
              <a:t>If a scholarship has no applicants, please set up a meeting with us, and we can create another cycle for those funds/brainstorm strategies to get those funds awarded.</a:t>
            </a:r>
            <a:endParaRPr lang="en-US" sz="1400" b="1" dirty="0">
              <a:solidFill>
                <a:srgbClr val="1D3C3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494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8B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2535-1540-54AE-9110-DF64E8386163}"/>
              </a:ext>
            </a:extLst>
          </p:cNvPr>
          <p:cNvSpPr>
            <a:spLocks noGrp="1"/>
          </p:cNvSpPr>
          <p:nvPr>
            <p:ph type="title"/>
          </p:nvPr>
        </p:nvSpPr>
        <p:spPr/>
        <p:txBody>
          <a:bodyPr anchor="ctr">
            <a:normAutofit/>
          </a:bodyPr>
          <a:lstStyle/>
          <a:p>
            <a:r>
              <a:rPr lang="en-US" dirty="0">
                <a:solidFill>
                  <a:srgbClr val="1D3C34"/>
                </a:solidFill>
              </a:rPr>
              <a:t>Agenda</a:t>
            </a:r>
          </a:p>
        </p:txBody>
      </p:sp>
      <p:sp>
        <p:nvSpPr>
          <p:cNvPr id="3" name="Subtitle 2">
            <a:extLst>
              <a:ext uri="{FF2B5EF4-FFF2-40B4-BE49-F238E27FC236}">
                <a16:creationId xmlns:a16="http://schemas.microsoft.com/office/drawing/2014/main" id="{92118B90-4AE4-4A63-8BFC-89831A608C6C}"/>
              </a:ext>
            </a:extLst>
          </p:cNvPr>
          <p:cNvSpPr>
            <a:spLocks noGrp="1"/>
          </p:cNvSpPr>
          <p:nvPr>
            <p:ph sz="quarter" idx="13"/>
          </p:nvPr>
        </p:nvSpPr>
        <p:spPr/>
        <p:txBody>
          <a:bodyPr>
            <a:normAutofit/>
          </a:bodyPr>
          <a:lstStyle/>
          <a:p>
            <a:pPr marL="285750" indent="-285750">
              <a:buFont typeface="Arial" panose="020B0604020202020204" pitchFamily="34" charset="0"/>
              <a:buChar char="•"/>
            </a:pPr>
            <a:r>
              <a:rPr lang="en-US" b="1" dirty="0">
                <a:solidFill>
                  <a:srgbClr val="1D3C34"/>
                </a:solidFill>
              </a:rPr>
              <a:t>Review Training Schedule/Where to find training materials</a:t>
            </a:r>
          </a:p>
          <a:p>
            <a:pPr marL="285750" indent="-285750">
              <a:buFont typeface="Arial" panose="020B0604020202020204" pitchFamily="34" charset="0"/>
              <a:buChar char="•"/>
            </a:pPr>
            <a:r>
              <a:rPr lang="en-US" b="1" dirty="0">
                <a:solidFill>
                  <a:srgbClr val="1D3C34"/>
                </a:solidFill>
              </a:rPr>
              <a:t>Review Last Training Session</a:t>
            </a:r>
          </a:p>
          <a:p>
            <a:pPr marL="285750" indent="-285750">
              <a:buFont typeface="Arial" panose="020B0604020202020204" pitchFamily="34" charset="0"/>
              <a:buChar char="•"/>
            </a:pPr>
            <a:r>
              <a:rPr lang="en-US" b="1" dirty="0">
                <a:solidFill>
                  <a:srgbClr val="1D3C34"/>
                </a:solidFill>
              </a:rPr>
              <a:t>Live SU Demo of Awarding a Scholarship and Award Management Features</a:t>
            </a:r>
          </a:p>
          <a:p>
            <a:pPr marL="285750" indent="-285750">
              <a:buFont typeface="Arial" panose="020B0604020202020204" pitchFamily="34" charset="0"/>
              <a:buChar char="•"/>
            </a:pPr>
            <a:r>
              <a:rPr lang="en-US" b="1" dirty="0">
                <a:solidFill>
                  <a:srgbClr val="1D3C34"/>
                </a:solidFill>
              </a:rPr>
              <a:t>End on Q/A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24045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DD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50A6-3550-404A-B87F-CD0A8AB306D2}"/>
              </a:ext>
            </a:extLst>
          </p:cNvPr>
          <p:cNvSpPr>
            <a:spLocks noGrp="1"/>
          </p:cNvSpPr>
          <p:nvPr>
            <p:ph type="title"/>
          </p:nvPr>
        </p:nvSpPr>
        <p:spPr/>
        <p:txBody>
          <a:bodyPr/>
          <a:lstStyle/>
          <a:p>
            <a:r>
              <a:rPr lang="en-US" dirty="0"/>
              <a:t>January Trainings</a:t>
            </a:r>
          </a:p>
        </p:txBody>
      </p:sp>
      <p:sp>
        <p:nvSpPr>
          <p:cNvPr id="3" name="Content Placeholder 2">
            <a:extLst>
              <a:ext uri="{FF2B5EF4-FFF2-40B4-BE49-F238E27FC236}">
                <a16:creationId xmlns:a16="http://schemas.microsoft.com/office/drawing/2014/main" id="{56682EFC-83B6-4858-8285-0AAFB45A77B1}"/>
              </a:ext>
            </a:extLst>
          </p:cNvPr>
          <p:cNvSpPr>
            <a:spLocks noGrp="1"/>
          </p:cNvSpPr>
          <p:nvPr>
            <p:ph sz="quarter" idx="13"/>
          </p:nvPr>
        </p:nvSpPr>
        <p:spPr/>
        <p:txBody>
          <a:bodyPr>
            <a:normAutofit fontScale="85000" lnSpcReduction="20000"/>
          </a:bodyPr>
          <a:lstStyle/>
          <a:p>
            <a:r>
              <a:rPr lang="en-US" strike="sngStrike" dirty="0"/>
              <a:t>Session 1: Deeper dive into Navigating SU, where things are, what functions exist and where to find them.</a:t>
            </a:r>
          </a:p>
          <a:p>
            <a:r>
              <a:rPr lang="en-US" strike="sngStrike" dirty="0"/>
              <a:t>Session 2: Pt 1 of Awarding: Reporting and Data Export Features</a:t>
            </a:r>
          </a:p>
          <a:p>
            <a:r>
              <a:rPr lang="en-US" b="1" dirty="0">
                <a:effectLst>
                  <a:outerShdw blurRad="38100" dist="38100" dir="2700000" algn="tl">
                    <a:srgbClr val="000000">
                      <a:alpha val="43137"/>
                    </a:srgbClr>
                  </a:outerShdw>
                </a:effectLst>
              </a:rPr>
              <a:t>Session 3: Pt 2 of Awarding: Entering Awards, Award Tracking, Award Management</a:t>
            </a:r>
          </a:p>
          <a:p>
            <a:r>
              <a:rPr lang="en-US" dirty="0"/>
              <a:t>Session 4: Training Wrap Up, Scholarship Best Practices, Awarding Deadlines,  and what to expect looking forward.</a:t>
            </a:r>
          </a:p>
        </p:txBody>
      </p:sp>
    </p:spTree>
    <p:extLst>
      <p:ext uri="{BB962C8B-B14F-4D97-AF65-F5344CB8AC3E}">
        <p14:creationId xmlns:p14="http://schemas.microsoft.com/office/powerpoint/2010/main" val="50727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0E6433-3805-46AC-8723-D14516A646B3}"/>
              </a:ext>
            </a:extLst>
          </p:cNvPr>
          <p:cNvSpPr>
            <a:spLocks noGrp="1"/>
          </p:cNvSpPr>
          <p:nvPr>
            <p:ph type="title"/>
          </p:nvPr>
        </p:nvSpPr>
        <p:spPr>
          <a:xfrm>
            <a:off x="614172" y="209849"/>
            <a:ext cx="10963655" cy="972373"/>
          </a:xfrm>
        </p:spPr>
        <p:txBody>
          <a:bodyPr>
            <a:normAutofit/>
          </a:bodyPr>
          <a:lstStyle/>
          <a:p>
            <a:pPr algn="ctr"/>
            <a:r>
              <a:rPr lang="en-US" sz="4800" dirty="0">
                <a:solidFill>
                  <a:srgbClr val="FFFFFF"/>
                </a:solidFill>
              </a:rPr>
              <a:t>Review</a:t>
            </a:r>
            <a:r>
              <a:rPr lang="en-US" sz="4800" dirty="0"/>
              <a:t> </a:t>
            </a:r>
          </a:p>
        </p:txBody>
      </p:sp>
      <p:sp>
        <p:nvSpPr>
          <p:cNvPr id="8" name="TextBox 7">
            <a:extLst>
              <a:ext uri="{FF2B5EF4-FFF2-40B4-BE49-F238E27FC236}">
                <a16:creationId xmlns:a16="http://schemas.microsoft.com/office/drawing/2014/main" id="{E47B9D8A-F408-4CE8-AAF0-76AA4CC8E7AE}"/>
              </a:ext>
            </a:extLst>
          </p:cNvPr>
          <p:cNvSpPr txBox="1"/>
          <p:nvPr/>
        </p:nvSpPr>
        <p:spPr>
          <a:xfrm>
            <a:off x="876299" y="1385422"/>
            <a:ext cx="10439400"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FFFFFF"/>
                </a:solidFill>
              </a:rPr>
              <a:t>Review Process: Batch Application Review vs Review Pools and how to tackle each approach</a:t>
            </a:r>
          </a:p>
          <a:p>
            <a:pPr marL="285750" indent="-285750">
              <a:buFont typeface="Arial" panose="020B0604020202020204" pitchFamily="34" charset="0"/>
              <a:buChar char="•"/>
            </a:pPr>
            <a:r>
              <a:rPr lang="en-US" sz="3600" dirty="0">
                <a:solidFill>
                  <a:srgbClr val="FFFFFF"/>
                </a:solidFill>
              </a:rPr>
              <a:t>Difference between Oversight Administrator, Support Administrator and Reviewer and where to access each</a:t>
            </a:r>
          </a:p>
          <a:p>
            <a:pPr marL="285750" indent="-285750">
              <a:buFont typeface="Arial" panose="020B0604020202020204" pitchFamily="34" charset="0"/>
              <a:buChar char="•"/>
            </a:pPr>
            <a:r>
              <a:rPr lang="en-US" sz="3600" dirty="0">
                <a:solidFill>
                  <a:srgbClr val="FFFFFF"/>
                </a:solidFill>
              </a:rPr>
              <a:t>When will budgets be released/show up in my funds?</a:t>
            </a:r>
          </a:p>
          <a:p>
            <a:pPr marL="285750" indent="-285750">
              <a:buFont typeface="Arial" panose="020B0604020202020204" pitchFamily="34" charset="0"/>
              <a:buChar char="•"/>
            </a:pPr>
            <a:r>
              <a:rPr lang="en-US" sz="3600" dirty="0">
                <a:solidFill>
                  <a:srgbClr val="FFFFFF"/>
                </a:solidFill>
              </a:rPr>
              <a:t>Why do I not see certain funds?</a:t>
            </a:r>
          </a:p>
          <a:p>
            <a:pPr marL="285750" indent="-285750">
              <a:buFont typeface="Arial" panose="020B0604020202020204" pitchFamily="34" charset="0"/>
              <a:buChar char="•"/>
            </a:pPr>
            <a:r>
              <a:rPr lang="en-US" sz="3600" dirty="0">
                <a:solidFill>
                  <a:srgbClr val="FFFFFF"/>
                </a:solidFill>
              </a:rPr>
              <a:t>What does the “draft” status mean for a certain fund?</a:t>
            </a:r>
          </a:p>
          <a:p>
            <a:pPr marL="285750" indent="-285750">
              <a:buFont typeface="Arial" panose="020B0604020202020204" pitchFamily="34" charset="0"/>
              <a:buChar char="•"/>
            </a:pPr>
            <a:endParaRPr lang="en-US" dirty="0">
              <a:solidFill>
                <a:srgbClr val="FFFFFF"/>
              </a:solidFill>
            </a:endParaRPr>
          </a:p>
          <a:p>
            <a:pPr marL="285750" indent="-285750">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338052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3C3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D10A5C-29A8-4050-9D42-2A4B2BACD2C2}"/>
              </a:ext>
            </a:extLst>
          </p:cNvPr>
          <p:cNvSpPr>
            <a:spLocks noGrp="1"/>
          </p:cNvSpPr>
          <p:nvPr>
            <p:ph type="ctrTitle"/>
          </p:nvPr>
        </p:nvSpPr>
        <p:spPr/>
        <p:txBody>
          <a:bodyPr>
            <a:normAutofit fontScale="90000"/>
          </a:bodyPr>
          <a:lstStyle/>
          <a:p>
            <a:r>
              <a:rPr lang="en-US" dirty="0"/>
              <a:t>Scholarship Universe Tour:</a:t>
            </a:r>
            <a:br>
              <a:rPr lang="en-US" dirty="0"/>
            </a:br>
            <a:r>
              <a:rPr lang="en-US" dirty="0"/>
              <a:t>Awarding Scholarships</a:t>
            </a:r>
          </a:p>
        </p:txBody>
      </p:sp>
      <p:sp>
        <p:nvSpPr>
          <p:cNvPr id="5" name="Subtitle 4">
            <a:extLst>
              <a:ext uri="{FF2B5EF4-FFF2-40B4-BE49-F238E27FC236}">
                <a16:creationId xmlns:a16="http://schemas.microsoft.com/office/drawing/2014/main" id="{8DD37ED5-E199-47E4-90B3-BF834EABA6A8}"/>
              </a:ext>
            </a:extLst>
          </p:cNvPr>
          <p:cNvSpPr>
            <a:spLocks noGrp="1"/>
          </p:cNvSpPr>
          <p:nvPr>
            <p:ph type="subTitle" idx="1"/>
          </p:nvPr>
        </p:nvSpPr>
        <p:spPr>
          <a:xfrm>
            <a:off x="1068729" y="4319037"/>
            <a:ext cx="4974183" cy="1065807"/>
          </a:xfrm>
        </p:spPr>
        <p:txBody>
          <a:bodyPr/>
          <a:lstStyle/>
          <a:p>
            <a:r>
              <a:rPr lang="en-US" dirty="0">
                <a:hlinkClick r:id="rId3"/>
              </a:rPr>
              <a:t>Scholarship Universe Awarding</a:t>
            </a:r>
            <a:endParaRPr lang="en-US" dirty="0"/>
          </a:p>
        </p:txBody>
      </p:sp>
      <p:sp>
        <p:nvSpPr>
          <p:cNvPr id="6" name="Picture Placeholder 5">
            <a:extLst>
              <a:ext uri="{FF2B5EF4-FFF2-40B4-BE49-F238E27FC236}">
                <a16:creationId xmlns:a16="http://schemas.microsoft.com/office/drawing/2014/main" id="{98F240D9-60E0-4C0C-9BE5-C9664C121BFB}"/>
              </a:ext>
            </a:extLst>
          </p:cNvPr>
          <p:cNvSpPr>
            <a:spLocks noGrp="1"/>
          </p:cNvSpPr>
          <p:nvPr>
            <p:ph type="pic" sz="quarter" idx="10"/>
          </p:nvPr>
        </p:nvSpPr>
        <p:spPr/>
      </p:sp>
      <p:pic>
        <p:nvPicPr>
          <p:cNvPr id="8" name="Picture 7">
            <a:extLst>
              <a:ext uri="{FF2B5EF4-FFF2-40B4-BE49-F238E27FC236}">
                <a16:creationId xmlns:a16="http://schemas.microsoft.com/office/drawing/2014/main" id="{5FFCDC7B-0857-45F4-956E-B7F4D642F212}"/>
              </a:ext>
            </a:extLst>
          </p:cNvPr>
          <p:cNvPicPr>
            <a:picLocks noChangeAspect="1"/>
          </p:cNvPicPr>
          <p:nvPr/>
        </p:nvPicPr>
        <p:blipFill>
          <a:blip r:embed="rId4"/>
          <a:stretch>
            <a:fillRect/>
          </a:stretch>
        </p:blipFill>
        <p:spPr>
          <a:xfrm>
            <a:off x="6149089" y="812266"/>
            <a:ext cx="4918960" cy="4928137"/>
          </a:xfrm>
          <a:prstGeom prst="rect">
            <a:avLst/>
          </a:prstGeom>
        </p:spPr>
      </p:pic>
    </p:spTree>
    <p:extLst>
      <p:ext uri="{BB962C8B-B14F-4D97-AF65-F5344CB8AC3E}">
        <p14:creationId xmlns:p14="http://schemas.microsoft.com/office/powerpoint/2010/main" val="393999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A8501-503C-477C-81D6-D88E016BCC3C}"/>
              </a:ext>
            </a:extLst>
          </p:cNvPr>
          <p:cNvSpPr>
            <a:spLocks noGrp="1"/>
          </p:cNvSpPr>
          <p:nvPr>
            <p:ph type="title"/>
          </p:nvPr>
        </p:nvSpPr>
        <p:spPr/>
        <p:txBody>
          <a:bodyPr/>
          <a:lstStyle/>
          <a:p>
            <a:pPr algn="ctr"/>
            <a:r>
              <a:rPr lang="en-US" dirty="0">
                <a:solidFill>
                  <a:srgbClr val="70002E"/>
                </a:solidFill>
              </a:rPr>
              <a:t>Awarding in Scholarship </a:t>
            </a:r>
            <a:br>
              <a:rPr lang="en-US" dirty="0">
                <a:solidFill>
                  <a:srgbClr val="70002E"/>
                </a:solidFill>
              </a:rPr>
            </a:br>
            <a:r>
              <a:rPr lang="en-US" dirty="0">
                <a:solidFill>
                  <a:srgbClr val="70002E"/>
                </a:solidFill>
              </a:rPr>
              <a:t>View</a:t>
            </a:r>
          </a:p>
        </p:txBody>
      </p:sp>
      <p:sp>
        <p:nvSpPr>
          <p:cNvPr id="6" name="Content Placeholder 5">
            <a:extLst>
              <a:ext uri="{FF2B5EF4-FFF2-40B4-BE49-F238E27FC236}">
                <a16:creationId xmlns:a16="http://schemas.microsoft.com/office/drawing/2014/main" id="{2C2AD904-279A-4907-907E-89C9A55B77B6}"/>
              </a:ext>
            </a:extLst>
          </p:cNvPr>
          <p:cNvSpPr>
            <a:spLocks noGrp="1"/>
          </p:cNvSpPr>
          <p:nvPr>
            <p:ph sz="quarter" idx="14"/>
          </p:nvPr>
        </p:nvSpPr>
        <p:spPr/>
        <p:txBody>
          <a:bodyPr>
            <a:normAutofit fontScale="77500" lnSpcReduction="20000"/>
          </a:bodyPr>
          <a:lstStyle/>
          <a:p>
            <a:pPr marL="285750" indent="-285750">
              <a:buFont typeface="Arial" panose="020B0604020202020204" pitchFamily="34" charset="0"/>
              <a:buChar char="•"/>
            </a:pPr>
            <a:r>
              <a:rPr lang="en-US" dirty="0">
                <a:solidFill>
                  <a:srgbClr val="70002E"/>
                </a:solidFill>
              </a:rPr>
              <a:t>After you have reviewed all candidates you can begin awarding.</a:t>
            </a:r>
          </a:p>
          <a:p>
            <a:pPr marL="285750" indent="-285750">
              <a:buFont typeface="Arial" panose="020B0604020202020204" pitchFamily="34" charset="0"/>
              <a:buChar char="•"/>
            </a:pPr>
            <a:r>
              <a:rPr lang="en-US" dirty="0">
                <a:solidFill>
                  <a:srgbClr val="70002E"/>
                </a:solidFill>
              </a:rPr>
              <a:t>Once you pull up your list of scholarship view, you can find the “Candidate View” and list of candidates matched to your scholarship</a:t>
            </a:r>
          </a:p>
          <a:p>
            <a:pPr marL="285750" indent="-285750">
              <a:buFont typeface="Arial" panose="020B0604020202020204" pitchFamily="34" charset="0"/>
              <a:buChar char="•"/>
            </a:pPr>
            <a:r>
              <a:rPr lang="en-US" dirty="0">
                <a:solidFill>
                  <a:srgbClr val="70002E"/>
                </a:solidFill>
              </a:rPr>
              <a:t>Take a moment to refer to the “awarding criteria” button to ensure that your candidates meet the criteria and preferences outlined by donors, and click the $ in the award column</a:t>
            </a: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12BB2B3F-5C6F-4C43-B6B0-9334C7CB2F8B}"/>
              </a:ext>
            </a:extLst>
          </p:cNvPr>
          <p:cNvPicPr>
            <a:picLocks noChangeAspect="1"/>
          </p:cNvPicPr>
          <p:nvPr/>
        </p:nvPicPr>
        <p:blipFill>
          <a:blip r:embed="rId3"/>
          <a:stretch>
            <a:fillRect/>
          </a:stretch>
        </p:blipFill>
        <p:spPr>
          <a:xfrm>
            <a:off x="0" y="202786"/>
            <a:ext cx="12192000" cy="3226214"/>
          </a:xfrm>
          <a:prstGeom prst="rect">
            <a:avLst/>
          </a:prstGeom>
        </p:spPr>
      </p:pic>
      <p:sp>
        <p:nvSpPr>
          <p:cNvPr id="9" name="TextBox 8">
            <a:extLst>
              <a:ext uri="{FF2B5EF4-FFF2-40B4-BE49-F238E27FC236}">
                <a16:creationId xmlns:a16="http://schemas.microsoft.com/office/drawing/2014/main" id="{978F4F06-34F0-4AC9-AF81-1E8FA56270E7}"/>
              </a:ext>
            </a:extLst>
          </p:cNvPr>
          <p:cNvSpPr txBox="1"/>
          <p:nvPr/>
        </p:nvSpPr>
        <p:spPr>
          <a:xfrm>
            <a:off x="609599" y="2311400"/>
            <a:ext cx="2717801" cy="457200"/>
          </a:xfrm>
          <a:prstGeom prst="rect">
            <a:avLst/>
          </a:prstGeom>
          <a:noFill/>
        </p:spPr>
        <p:txBody>
          <a:bodyPr wrap="square" rtlCol="0">
            <a:spAutoFit/>
          </a:bodyPr>
          <a:lstStyle/>
          <a:p>
            <a:endParaRPr lang="en-US" dirty="0"/>
          </a:p>
        </p:txBody>
      </p:sp>
      <p:sp>
        <p:nvSpPr>
          <p:cNvPr id="10" name="Rectangle 9">
            <a:extLst>
              <a:ext uri="{FF2B5EF4-FFF2-40B4-BE49-F238E27FC236}">
                <a16:creationId xmlns:a16="http://schemas.microsoft.com/office/drawing/2014/main" id="{E68DBF80-F7B0-4077-8283-AFAB6388394C}"/>
              </a:ext>
            </a:extLst>
          </p:cNvPr>
          <p:cNvSpPr/>
          <p:nvPr/>
        </p:nvSpPr>
        <p:spPr>
          <a:xfrm>
            <a:off x="553972" y="2044700"/>
            <a:ext cx="2829053" cy="749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1A049178-8C12-431C-B2D4-D92D4522ED86}"/>
              </a:ext>
            </a:extLst>
          </p:cNvPr>
          <p:cNvSpPr/>
          <p:nvPr/>
        </p:nvSpPr>
        <p:spPr>
          <a:xfrm>
            <a:off x="9918700" y="1143000"/>
            <a:ext cx="254000" cy="520700"/>
          </a:xfrm>
          <a:prstGeom prst="down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64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606A-4CDD-4D6F-84F3-B43F89EC6649}"/>
              </a:ext>
            </a:extLst>
          </p:cNvPr>
          <p:cNvSpPr>
            <a:spLocks noGrp="1"/>
          </p:cNvSpPr>
          <p:nvPr>
            <p:ph type="title"/>
          </p:nvPr>
        </p:nvSpPr>
        <p:spPr/>
        <p:txBody>
          <a:bodyPr/>
          <a:lstStyle/>
          <a:p>
            <a:r>
              <a:rPr lang="en-US" dirty="0"/>
              <a:t>Awarding Cont’d</a:t>
            </a:r>
          </a:p>
        </p:txBody>
      </p:sp>
      <p:sp>
        <p:nvSpPr>
          <p:cNvPr id="4" name="Content Placeholder 3">
            <a:extLst>
              <a:ext uri="{FF2B5EF4-FFF2-40B4-BE49-F238E27FC236}">
                <a16:creationId xmlns:a16="http://schemas.microsoft.com/office/drawing/2014/main" id="{837D2F3B-F4F4-4755-94B1-16A3F821CDAE}"/>
              </a:ext>
            </a:extLst>
          </p:cNvPr>
          <p:cNvSpPr>
            <a:spLocks noGrp="1"/>
          </p:cNvSpPr>
          <p:nvPr>
            <p:ph sz="quarter" idx="14"/>
          </p:nvPr>
        </p:nvSpPr>
        <p:spPr/>
        <p:txBody>
          <a:bodyPr>
            <a:normAutofit fontScale="70000" lnSpcReduction="20000"/>
          </a:bodyPr>
          <a:lstStyle/>
          <a:p>
            <a:pPr marL="285750" indent="-285750">
              <a:buFont typeface="Arial" panose="020B0604020202020204" pitchFamily="34" charset="0"/>
              <a:buChar char="•"/>
            </a:pPr>
            <a:r>
              <a:rPr lang="en-US" dirty="0"/>
              <a:t>Once you click the $ sign in the candidates tab, you will see your candidates promoted to this “awards” tab.</a:t>
            </a:r>
          </a:p>
          <a:p>
            <a:pPr marL="285750" indent="-285750">
              <a:buFont typeface="Arial" panose="020B0604020202020204" pitchFamily="34" charset="0"/>
              <a:buChar char="•"/>
            </a:pPr>
            <a:r>
              <a:rPr lang="en-US" dirty="0"/>
              <a:t>Here you will assign “award amount” in the award amount column with the option to award fall, spring, or full year awards.</a:t>
            </a:r>
          </a:p>
          <a:p>
            <a:pPr marL="285750" indent="-285750">
              <a:buFont typeface="Arial" panose="020B0604020202020204" pitchFamily="34" charset="0"/>
              <a:buChar char="•"/>
            </a:pPr>
            <a:r>
              <a:rPr lang="en-US" dirty="0"/>
              <a:t>You will also have the ability to leave comments on your awards and track the remaining budget or your scholarships.</a:t>
            </a:r>
          </a:p>
        </p:txBody>
      </p:sp>
      <p:pic>
        <p:nvPicPr>
          <p:cNvPr id="6" name="Picture 5">
            <a:extLst>
              <a:ext uri="{FF2B5EF4-FFF2-40B4-BE49-F238E27FC236}">
                <a16:creationId xmlns:a16="http://schemas.microsoft.com/office/drawing/2014/main" id="{BD10B913-F788-4B1F-B36E-1D32C03402F9}"/>
              </a:ext>
            </a:extLst>
          </p:cNvPr>
          <p:cNvPicPr>
            <a:picLocks noChangeAspect="1"/>
          </p:cNvPicPr>
          <p:nvPr/>
        </p:nvPicPr>
        <p:blipFill>
          <a:blip r:embed="rId3"/>
          <a:stretch>
            <a:fillRect/>
          </a:stretch>
        </p:blipFill>
        <p:spPr>
          <a:xfrm>
            <a:off x="0" y="0"/>
            <a:ext cx="12192000" cy="4100547"/>
          </a:xfrm>
          <a:prstGeom prst="rect">
            <a:avLst/>
          </a:prstGeom>
        </p:spPr>
      </p:pic>
      <p:sp>
        <p:nvSpPr>
          <p:cNvPr id="7" name="Rectangle 6">
            <a:extLst>
              <a:ext uri="{FF2B5EF4-FFF2-40B4-BE49-F238E27FC236}">
                <a16:creationId xmlns:a16="http://schemas.microsoft.com/office/drawing/2014/main" id="{6984894C-2D70-4D53-A041-6ADA98A71C99}"/>
              </a:ext>
            </a:extLst>
          </p:cNvPr>
          <p:cNvSpPr/>
          <p:nvPr/>
        </p:nvSpPr>
        <p:spPr>
          <a:xfrm>
            <a:off x="215900" y="2908300"/>
            <a:ext cx="2336800" cy="520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6D7B004-B75F-4D4D-BE68-ED8F775DEDD1}"/>
              </a:ext>
            </a:extLst>
          </p:cNvPr>
          <p:cNvSpPr/>
          <p:nvPr/>
        </p:nvSpPr>
        <p:spPr>
          <a:xfrm rot="10800000">
            <a:off x="7708900" y="3498029"/>
            <a:ext cx="254000" cy="520700"/>
          </a:xfrm>
          <a:prstGeom prst="down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46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9265A5-81D2-4BB0-965A-1372536BABB7}"/>
              </a:ext>
            </a:extLst>
          </p:cNvPr>
          <p:cNvSpPr>
            <a:spLocks noGrp="1"/>
          </p:cNvSpPr>
          <p:nvPr>
            <p:ph type="title"/>
          </p:nvPr>
        </p:nvSpPr>
        <p:spPr/>
        <p:txBody>
          <a:bodyPr/>
          <a:lstStyle/>
          <a:p>
            <a:r>
              <a:rPr lang="en-US" dirty="0"/>
              <a:t>Award Amount Icon</a:t>
            </a:r>
          </a:p>
        </p:txBody>
      </p:sp>
      <p:sp>
        <p:nvSpPr>
          <p:cNvPr id="7" name="Content Placeholder 6">
            <a:extLst>
              <a:ext uri="{FF2B5EF4-FFF2-40B4-BE49-F238E27FC236}">
                <a16:creationId xmlns:a16="http://schemas.microsoft.com/office/drawing/2014/main" id="{72693AC6-D1D2-469F-AA4F-B69147401F96}"/>
              </a:ext>
            </a:extLst>
          </p:cNvPr>
          <p:cNvSpPr>
            <a:spLocks noGrp="1"/>
          </p:cNvSpPr>
          <p:nvPr>
            <p:ph sz="quarter" idx="14"/>
          </p:nvPr>
        </p:nvSpPr>
        <p:spPr/>
        <p:txBody>
          <a:bodyPr/>
          <a:lstStyle/>
          <a:p>
            <a:r>
              <a:rPr lang="en-US" dirty="0"/>
              <a:t>Once you click on the award amount icon, this is the screen you will be brought to officially make and award the scholarship.</a:t>
            </a:r>
          </a:p>
        </p:txBody>
      </p:sp>
      <p:pic>
        <p:nvPicPr>
          <p:cNvPr id="9" name="Picture 8">
            <a:extLst>
              <a:ext uri="{FF2B5EF4-FFF2-40B4-BE49-F238E27FC236}">
                <a16:creationId xmlns:a16="http://schemas.microsoft.com/office/drawing/2014/main" id="{A455D5B1-0E10-4593-9966-488110CD5F1A}"/>
              </a:ext>
            </a:extLst>
          </p:cNvPr>
          <p:cNvPicPr>
            <a:picLocks noChangeAspect="1"/>
          </p:cNvPicPr>
          <p:nvPr/>
        </p:nvPicPr>
        <p:blipFill>
          <a:blip r:embed="rId2"/>
          <a:stretch>
            <a:fillRect/>
          </a:stretch>
        </p:blipFill>
        <p:spPr>
          <a:xfrm>
            <a:off x="4754691" y="500039"/>
            <a:ext cx="7320336" cy="5359400"/>
          </a:xfrm>
          <a:prstGeom prst="rect">
            <a:avLst/>
          </a:prstGeom>
        </p:spPr>
      </p:pic>
      <p:sp>
        <p:nvSpPr>
          <p:cNvPr id="10" name="Rectangle 9">
            <a:extLst>
              <a:ext uri="{FF2B5EF4-FFF2-40B4-BE49-F238E27FC236}">
                <a16:creationId xmlns:a16="http://schemas.microsoft.com/office/drawing/2014/main" id="{A98F7820-9A50-4666-B055-732411DE8804}"/>
              </a:ext>
            </a:extLst>
          </p:cNvPr>
          <p:cNvSpPr/>
          <p:nvPr/>
        </p:nvSpPr>
        <p:spPr>
          <a:xfrm>
            <a:off x="4754691" y="1143000"/>
            <a:ext cx="1569909" cy="355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73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BD5F71-A96A-4B19-921F-F0503B41C912}"/>
              </a:ext>
            </a:extLst>
          </p:cNvPr>
          <p:cNvSpPr>
            <a:spLocks noGrp="1"/>
          </p:cNvSpPr>
          <p:nvPr>
            <p:ph type="title"/>
          </p:nvPr>
        </p:nvSpPr>
        <p:spPr>
          <a:xfrm>
            <a:off x="396747" y="4800510"/>
            <a:ext cx="4019522" cy="1617925"/>
          </a:xfrm>
        </p:spPr>
        <p:txBody>
          <a:bodyPr>
            <a:normAutofit/>
          </a:bodyPr>
          <a:lstStyle/>
          <a:p>
            <a:r>
              <a:rPr lang="en-US" dirty="0"/>
              <a:t>Awarding Management</a:t>
            </a:r>
            <a:br>
              <a:rPr lang="en-US" dirty="0"/>
            </a:br>
            <a:r>
              <a:rPr lang="en-US" dirty="0"/>
              <a:t>Views Option</a:t>
            </a:r>
          </a:p>
        </p:txBody>
      </p:sp>
      <p:pic>
        <p:nvPicPr>
          <p:cNvPr id="13" name="Picture Placeholder 12">
            <a:extLst>
              <a:ext uri="{FF2B5EF4-FFF2-40B4-BE49-F238E27FC236}">
                <a16:creationId xmlns:a16="http://schemas.microsoft.com/office/drawing/2014/main" id="{4C342286-B426-406A-91D4-D6888653B7FF}"/>
              </a:ext>
            </a:extLst>
          </p:cNvPr>
          <p:cNvPicPr>
            <a:picLocks noGrp="1" noChangeAspect="1"/>
          </p:cNvPicPr>
          <p:nvPr>
            <p:ph type="pic" sz="quarter" idx="13"/>
          </p:nvPr>
        </p:nvPicPr>
        <p:blipFill rotWithShape="1">
          <a:blip r:embed="rId2"/>
          <a:srcRect l="33024" t="11038" r="10232" b="19058"/>
          <a:stretch/>
        </p:blipFill>
        <p:spPr>
          <a:xfrm>
            <a:off x="0" y="-385311"/>
            <a:ext cx="11239501" cy="2895600"/>
          </a:xfrm>
        </p:spPr>
      </p:pic>
      <p:sp>
        <p:nvSpPr>
          <p:cNvPr id="9" name="Content Placeholder 8">
            <a:extLst>
              <a:ext uri="{FF2B5EF4-FFF2-40B4-BE49-F238E27FC236}">
                <a16:creationId xmlns:a16="http://schemas.microsoft.com/office/drawing/2014/main" id="{42058AD9-E8AB-45C4-8CD7-2E962C2C221B}"/>
              </a:ext>
            </a:extLst>
          </p:cNvPr>
          <p:cNvSpPr>
            <a:spLocks noGrp="1"/>
          </p:cNvSpPr>
          <p:nvPr>
            <p:ph sz="quarter" idx="14"/>
          </p:nvPr>
        </p:nvSpPr>
        <p:spPr>
          <a:xfrm>
            <a:off x="5105210" y="4800511"/>
            <a:ext cx="6426391" cy="1617924"/>
          </a:xfrm>
        </p:spPr>
        <p:txBody>
          <a:bodyPr>
            <a:normAutofit fontScale="85000" lnSpcReduction="10000"/>
          </a:bodyPr>
          <a:lstStyle/>
          <a:p>
            <a:pPr marL="285750" indent="-285750">
              <a:buFont typeface="Arial" panose="020B0604020202020204" pitchFamily="34" charset="0"/>
              <a:buChar char="•"/>
            </a:pPr>
            <a:r>
              <a:rPr lang="en-US" dirty="0"/>
              <a:t>In your “awarding tab” you can open your “award views” icon and manage all of your awards in one place rather than drilling into awarding at the scholarship level. </a:t>
            </a:r>
          </a:p>
          <a:p>
            <a:pPr marL="285750" indent="-285750">
              <a:buFont typeface="Arial" panose="020B0604020202020204" pitchFamily="34" charset="0"/>
              <a:buChar char="•"/>
            </a:pPr>
            <a:r>
              <a:rPr lang="en-US" dirty="0"/>
              <a:t>Please note, this function will only be </a:t>
            </a:r>
            <a:r>
              <a:rPr lang="en-US" dirty="0" err="1"/>
              <a:t>availble</a:t>
            </a:r>
            <a:r>
              <a:rPr lang="en-US" dirty="0"/>
              <a:t> to all after March 1, when applications are closed, and after awards have been reviewed/ready to award</a:t>
            </a:r>
          </a:p>
        </p:txBody>
      </p:sp>
      <p:pic>
        <p:nvPicPr>
          <p:cNvPr id="11" name="Picture 10">
            <a:extLst>
              <a:ext uri="{FF2B5EF4-FFF2-40B4-BE49-F238E27FC236}">
                <a16:creationId xmlns:a16="http://schemas.microsoft.com/office/drawing/2014/main" id="{AB3F9382-00D9-4C18-9000-B7A2755B9DAF}"/>
              </a:ext>
            </a:extLst>
          </p:cNvPr>
          <p:cNvPicPr>
            <a:picLocks noChangeAspect="1"/>
          </p:cNvPicPr>
          <p:nvPr/>
        </p:nvPicPr>
        <p:blipFill>
          <a:blip r:embed="rId3"/>
          <a:stretch>
            <a:fillRect/>
          </a:stretch>
        </p:blipFill>
        <p:spPr>
          <a:xfrm>
            <a:off x="-1" y="2510289"/>
            <a:ext cx="12192000" cy="1989641"/>
          </a:xfrm>
          <a:prstGeom prst="rect">
            <a:avLst/>
          </a:prstGeom>
        </p:spPr>
      </p:pic>
    </p:spTree>
    <p:extLst>
      <p:ext uri="{BB962C8B-B14F-4D97-AF65-F5344CB8AC3E}">
        <p14:creationId xmlns:p14="http://schemas.microsoft.com/office/powerpoint/2010/main" val="1835357869"/>
      </p:ext>
    </p:extLst>
  </p:cSld>
  <p:clrMapOvr>
    <a:masterClrMapping/>
  </p:clrMapOvr>
</p:sld>
</file>

<file path=ppt/theme/theme1.xml><?xml version="1.0" encoding="utf-8"?>
<a:theme xmlns:a="http://schemas.openxmlformats.org/drawingml/2006/main" name="Chalcot">
  <a:themeElements>
    <a:clrScheme name="Custom 2">
      <a:dk1>
        <a:srgbClr val="000000"/>
      </a:dk1>
      <a:lt1>
        <a:srgbClr val="F3EBE8"/>
      </a:lt1>
      <a:dk2>
        <a:srgbClr val="264653"/>
      </a:dk2>
      <a:lt2>
        <a:srgbClr val="FFFFFF"/>
      </a:lt2>
      <a:accent1>
        <a:srgbClr val="E9939D"/>
      </a:accent1>
      <a:accent2>
        <a:srgbClr val="E9C369"/>
      </a:accent2>
      <a:accent3>
        <a:srgbClr val="2A9D8F"/>
      </a:accent3>
      <a:accent4>
        <a:srgbClr val="F3D6CD"/>
      </a:accent4>
      <a:accent5>
        <a:srgbClr val="8CBA8F"/>
      </a:accent5>
      <a:accent6>
        <a:srgbClr val="919FA9"/>
      </a:accent6>
      <a:hlink>
        <a:srgbClr val="8F45C7"/>
      </a:hlink>
      <a:folHlink>
        <a:srgbClr val="D08A55"/>
      </a:folHlink>
    </a:clrScheme>
    <a:fontScheme name="Custom 362">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lcot_Copilot Layouts_win32_LW_V5" id="{BB83E610-C1CA-49EC-A787-4EFEA8456B79}" vid="{40FB1116-6983-46AA-9CD7-BA42C7965D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DF21CE-F94D-4E7A-9B41-689023E47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C1B1D1-0368-4ED3-8004-0F946C56E5DB}">
  <ds:schemaRefs>
    <ds:schemaRef ds:uri="http://schemas.microsoft.com/sharepoint/v3"/>
    <ds:schemaRef ds:uri="http://schemas.microsoft.com/office/2006/documentManagement/types"/>
    <ds:schemaRef ds:uri="http://purl.org/dc/terms/"/>
    <ds:schemaRef ds:uri="71af3243-3dd4-4a8d-8c0d-dd76da1f02a5"/>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16c05727-aa75-4e4a-9b5f-8a80a1165891"/>
  </ds:schemaRefs>
</ds:datastoreItem>
</file>

<file path=customXml/itemProps3.xml><?xml version="1.0" encoding="utf-8"?>
<ds:datastoreItem xmlns:ds="http://schemas.openxmlformats.org/officeDocument/2006/customXml" ds:itemID="{1F3D192A-84D9-4592-8CD0-04B2096CE0AE}">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6082</TotalTime>
  <Words>1041</Words>
  <Application>Microsoft Office PowerPoint</Application>
  <PresentationFormat>Widescreen</PresentationFormat>
  <Paragraphs>66</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Century Gothic</vt:lpstr>
      <vt:lpstr>Karla</vt:lpstr>
      <vt:lpstr>Univers Condensed Light</vt:lpstr>
      <vt:lpstr>Chalcot</vt:lpstr>
      <vt:lpstr>Scholarship Universe Training   Awarding Pt.2:  Making and Managing Awards</vt:lpstr>
      <vt:lpstr>Agenda</vt:lpstr>
      <vt:lpstr>January Trainings</vt:lpstr>
      <vt:lpstr>Review </vt:lpstr>
      <vt:lpstr>Scholarship Universe Tour: Awarding Scholarships</vt:lpstr>
      <vt:lpstr>Awarding in Scholarship  View</vt:lpstr>
      <vt:lpstr>Awarding Cont’d</vt:lpstr>
      <vt:lpstr>Award Amount Icon</vt:lpstr>
      <vt:lpstr>Awarding Management Views Option</vt:lpstr>
      <vt:lpstr>Award Views</vt:lpstr>
      <vt:lpstr>Award Views Cont’d</vt:lpstr>
      <vt:lpstr>Award Views Cont’d</vt:lpstr>
      <vt:lpstr>Award View cont’d</vt:lpstr>
      <vt:lpstr>Manage Awards</vt:lpstr>
      <vt:lpstr>Meeting Q/A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Montana Scholarship Universe Training</dc:title>
  <dc:creator>Parker, MJ</dc:creator>
  <cp:lastModifiedBy>Parker, MJ</cp:lastModifiedBy>
  <cp:revision>87</cp:revision>
  <dcterms:created xsi:type="dcterms:W3CDTF">2024-06-26T20:20:27Z</dcterms:created>
  <dcterms:modified xsi:type="dcterms:W3CDTF">2026-01-30T04:16:59Z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