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85" r:id="rId4"/>
  </p:sldMasterIdLst>
  <p:notesMasterIdLst>
    <p:notesMasterId r:id="rId16"/>
  </p:notesMasterIdLst>
  <p:handoutMasterIdLst>
    <p:handoutMasterId r:id="rId17"/>
  </p:handoutMasterIdLst>
  <p:sldIdLst>
    <p:sldId id="2561" r:id="rId5"/>
    <p:sldId id="2590" r:id="rId6"/>
    <p:sldId id="2600" r:id="rId7"/>
    <p:sldId id="2601" r:id="rId8"/>
    <p:sldId id="2602" r:id="rId9"/>
    <p:sldId id="2606" r:id="rId10"/>
    <p:sldId id="2607" r:id="rId11"/>
    <p:sldId id="2608" r:id="rId12"/>
    <p:sldId id="2603" r:id="rId13"/>
    <p:sldId id="2604" r:id="rId14"/>
    <p:sldId id="260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iversity of Montana Scholarship Universe Training" id="{2E12948A-98DA-4010-BF15-9BC3056ED113}">
          <p14:sldIdLst>
            <p14:sldId id="2561"/>
            <p14:sldId id="2590"/>
            <p14:sldId id="2600"/>
            <p14:sldId id="2601"/>
          </p14:sldIdLst>
        </p14:section>
        <p14:section name="Awarding Deadlines" id="{A251F133-BACB-4231-9FB9-52AB53A8A2D2}">
          <p14:sldIdLst>
            <p14:sldId id="2602"/>
            <p14:sldId id="2606"/>
            <p14:sldId id="2607"/>
            <p14:sldId id="2608"/>
          </p14:sldIdLst>
        </p14:section>
        <p14:section name="Communications" id="{4805E164-38CE-4C6B-8C0C-C6A3C2DFA84D}">
          <p14:sldIdLst>
            <p14:sldId id="2603"/>
          </p14:sldIdLst>
        </p14:section>
        <p14:section name="Best Practices" id="{BD54176C-25D3-415A-94C2-DBA905DB4010}">
          <p14:sldIdLst>
            <p14:sldId id="2604"/>
            <p14:sldId id="260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10E4221-6F06-64E5-5214-772388C857B5}" name="Elizabeth Feldbruegge (ALLEGIS GROUP HOLDINGS INC)" initials="EF(GHI" userId="S::v-felizabeth@microsoft.com::ba5aea11-28e4-484d-8e49-c15efb1bd2e9" providerId="AD"/>
  <p188:author id="{9941987A-41B7-49AC-EE6E-03F2D0BD95BA}" name="Daria Naidenov" initials="DN" userId="S::danaidenov@microsoft.com::ab38ab5f-bdf0-4774-ae5a-d2782abb2027" providerId="AD"/>
  <p188:author id="{85E8F9B2-02AC-6F6E-F5B6-AF53ED8A8312}" name="Lauren Weldy (ALLEGIS GROUP HOLDINGS INC)" initials="LW" userId="S::v-laweldy@microsoft.com::63f3cce1-6527-43d1-991c-7e8015c8c70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8B00"/>
    <a:srgbClr val="70002E"/>
    <a:srgbClr val="BBDDE6"/>
    <a:srgbClr val="F9423A"/>
    <a:srgbClr val="1D3C3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1EBBBCC-DAD2-459C-BE2E-F6DE35CF9A28}">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42" autoAdjust="0"/>
    <p:restoredTop sz="76818" autoAdjust="0"/>
  </p:normalViewPr>
  <p:slideViewPr>
    <p:cSldViewPr snapToGrid="0">
      <p:cViewPr varScale="1">
        <p:scale>
          <a:sx n="87" d="100"/>
          <a:sy n="87" d="100"/>
        </p:scale>
        <p:origin x="1272" y="78"/>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58" d="100"/>
          <a:sy n="58" d="100"/>
        </p:scale>
        <p:origin x="3240"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4198972-73C8-9327-0850-18A64251345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955A2EB-01C3-20E0-FF45-07CCC86724F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5D1EC30-5B0B-48D0-A1A8-66A96720DF24}" type="datetimeFigureOut">
              <a:rPr lang="en-US" smtClean="0"/>
              <a:t>1/30/2026</a:t>
            </a:fld>
            <a:endParaRPr lang="en-US" dirty="0"/>
          </a:p>
        </p:txBody>
      </p:sp>
      <p:sp>
        <p:nvSpPr>
          <p:cNvPr id="4" name="Footer Placeholder 3">
            <a:extLst>
              <a:ext uri="{FF2B5EF4-FFF2-40B4-BE49-F238E27FC236}">
                <a16:creationId xmlns:a16="http://schemas.microsoft.com/office/drawing/2014/main" id="{91C50A84-CDF8-9D1C-7599-D1B543581C0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BAAFBD2-1F7B-DB18-5994-6D22C6743F9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B8FBFCE-2205-4B9C-81E5-532E0690D8C1}" type="slidenum">
              <a:rPr lang="en-US" smtClean="0"/>
              <a:t>‹#›</a:t>
            </a:fld>
            <a:endParaRPr lang="en-US" dirty="0"/>
          </a:p>
        </p:txBody>
      </p:sp>
    </p:spTree>
    <p:extLst>
      <p:ext uri="{BB962C8B-B14F-4D97-AF65-F5344CB8AC3E}">
        <p14:creationId xmlns:p14="http://schemas.microsoft.com/office/powerpoint/2010/main" val="11787311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F68A4D-42A7-45F7-9930-00E8DCB48D7E}" type="datetimeFigureOut">
              <a:rPr lang="en-US" smtClean="0"/>
              <a:t>1/30/2026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DD6F49-EBB7-4CCF-97A8-E526BB28BB69}" type="slidenum">
              <a:rPr lang="en-US" smtClean="0"/>
              <a:t>‹#›</a:t>
            </a:fld>
            <a:endParaRPr lang="en-US" dirty="0"/>
          </a:p>
        </p:txBody>
      </p:sp>
    </p:spTree>
    <p:extLst>
      <p:ext uri="{BB962C8B-B14F-4D97-AF65-F5344CB8AC3E}">
        <p14:creationId xmlns:p14="http://schemas.microsoft.com/office/powerpoint/2010/main" val="2787193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
</a:t>
            </a:r>
          </a:p>
        </p:txBody>
      </p:sp>
      <p:sp>
        <p:nvSpPr>
          <p:cNvPr id="4" name="Slide Number Placeholder 3"/>
          <p:cNvSpPr>
            <a:spLocks noGrp="1"/>
          </p:cNvSpPr>
          <p:nvPr>
            <p:ph type="sldNum" sz="quarter" idx="5"/>
          </p:nvPr>
        </p:nvSpPr>
        <p:spPr/>
        <p:txBody>
          <a:bodyPr/>
          <a:lstStyle/>
          <a:p>
            <a:fld id="{BFDD6F49-EBB7-4CCF-97A8-E526BB28BB69}" type="slidenum">
              <a:rPr lang="en-US" smtClean="0"/>
              <a:t>1</a:t>
            </a:fld>
            <a:endParaRPr lang="en-US" dirty="0"/>
          </a:p>
        </p:txBody>
      </p:sp>
    </p:spTree>
    <p:extLst>
      <p:ext uri="{BB962C8B-B14F-4D97-AF65-F5344CB8AC3E}">
        <p14:creationId xmlns:p14="http://schemas.microsoft.com/office/powerpoint/2010/main" val="3313912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DD6F49-EBB7-4CCF-97A8-E526BB28BB69}" type="slidenum">
              <a:rPr lang="en-US" smtClean="0"/>
              <a:t>2</a:t>
            </a:fld>
            <a:endParaRPr lang="en-US" dirty="0"/>
          </a:p>
        </p:txBody>
      </p:sp>
    </p:spTree>
    <p:extLst>
      <p:ext uri="{BB962C8B-B14F-4D97-AF65-F5344CB8AC3E}">
        <p14:creationId xmlns:p14="http://schemas.microsoft.com/office/powerpoint/2010/main" val="1869924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dirty="0"/>
              <a:t>Matched but not applied report – do some marketing to those students</a:t>
            </a:r>
          </a:p>
          <a:p>
            <a:pPr>
              <a:buFont typeface="Arial" panose="020B0604020202020204" pitchFamily="34" charset="0"/>
              <a:buChar char="•"/>
            </a:pPr>
            <a:r>
              <a:rPr lang="en-US" dirty="0"/>
              <a:t>Applicants in progress</a:t>
            </a:r>
          </a:p>
          <a:p>
            <a:pPr>
              <a:buFont typeface="Arial" panose="020B0604020202020204" pitchFamily="34" charset="0"/>
              <a:buChar char="•"/>
            </a:pPr>
            <a:r>
              <a:rPr lang="en-US" dirty="0"/>
              <a:t>Two week extension</a:t>
            </a:r>
          </a:p>
          <a:p>
            <a:endParaRPr lang="en-US" dirty="0"/>
          </a:p>
        </p:txBody>
      </p:sp>
      <p:sp>
        <p:nvSpPr>
          <p:cNvPr id="4" name="Slide Number Placeholder 3"/>
          <p:cNvSpPr>
            <a:spLocks noGrp="1"/>
          </p:cNvSpPr>
          <p:nvPr>
            <p:ph type="sldNum" sz="quarter" idx="5"/>
          </p:nvPr>
        </p:nvSpPr>
        <p:spPr/>
        <p:txBody>
          <a:bodyPr/>
          <a:lstStyle/>
          <a:p>
            <a:fld id="{BFDD6F49-EBB7-4CCF-97A8-E526BB28BB69}" type="slidenum">
              <a:rPr lang="en-US" smtClean="0"/>
              <a:t>5</a:t>
            </a:fld>
            <a:endParaRPr lang="en-US" dirty="0"/>
          </a:p>
        </p:txBody>
      </p:sp>
    </p:spTree>
    <p:extLst>
      <p:ext uri="{BB962C8B-B14F-4D97-AF65-F5344CB8AC3E}">
        <p14:creationId xmlns:p14="http://schemas.microsoft.com/office/powerpoint/2010/main" val="3820690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DD6F49-EBB7-4CCF-97A8-E526BB28BB69}" type="slidenum">
              <a:rPr lang="en-US" smtClean="0"/>
              <a:t>10</a:t>
            </a:fld>
            <a:endParaRPr lang="en-US" dirty="0"/>
          </a:p>
        </p:txBody>
      </p:sp>
    </p:spTree>
    <p:extLst>
      <p:ext uri="{BB962C8B-B14F-4D97-AF65-F5344CB8AC3E}">
        <p14:creationId xmlns:p14="http://schemas.microsoft.com/office/powerpoint/2010/main" val="3890680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D8A1486C-62DF-0286-F0FA-6D8E6C8513B7}"/>
              </a:ext>
            </a:extLst>
          </p:cNvPr>
          <p:cNvSpPr>
            <a:spLocks noGrp="1"/>
          </p:cNvSpPr>
          <p:nvPr>
            <p:ph type="title"/>
          </p:nvPr>
        </p:nvSpPr>
        <p:spPr>
          <a:xfrm>
            <a:off x="612648" y="514649"/>
            <a:ext cx="10963655" cy="97237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F873A82E-EC69-8912-507C-DA9B307DE6F2}"/>
              </a:ext>
            </a:extLst>
          </p:cNvPr>
          <p:cNvSpPr>
            <a:spLocks noGrp="1"/>
          </p:cNvSpPr>
          <p:nvPr>
            <p:ph idx="1"/>
          </p:nvPr>
        </p:nvSpPr>
        <p:spPr>
          <a:xfrm>
            <a:off x="612647" y="1629786"/>
            <a:ext cx="10963656" cy="4593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a:extLst>
              <a:ext uri="{FF2B5EF4-FFF2-40B4-BE49-F238E27FC236}">
                <a16:creationId xmlns:a16="http://schemas.microsoft.com/office/drawing/2014/main" id="{0CDC75B5-A903-6188-96C8-F110399607F2}"/>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10" name="Date Placeholder 3">
            <a:extLst>
              <a:ext uri="{FF2B5EF4-FFF2-40B4-BE49-F238E27FC236}">
                <a16:creationId xmlns:a16="http://schemas.microsoft.com/office/drawing/2014/main" id="{B97D771A-54A9-9D83-6EAA-DDC7151C8627}"/>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12" name="Slide Number Placeholder 5">
            <a:extLst>
              <a:ext uri="{FF2B5EF4-FFF2-40B4-BE49-F238E27FC236}">
                <a16:creationId xmlns:a16="http://schemas.microsoft.com/office/drawing/2014/main" id="{52259B42-FA10-6971-2364-7DC5DFA2DAAA}"/>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662819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Agenda with Picture">
    <p:bg>
      <p:bgPr>
        <a:solidFill>
          <a:schemeClr val="accent4"/>
        </a:solidFill>
        <a:effectLst/>
      </p:bgPr>
    </p:bg>
    <p:spTree>
      <p:nvGrpSpPr>
        <p:cNvPr id="1" name=""/>
        <p:cNvGrpSpPr/>
        <p:nvPr/>
      </p:nvGrpSpPr>
      <p:grpSpPr>
        <a:xfrm>
          <a:off x="0" y="0"/>
          <a:ext cx="0" cy="0"/>
          <a:chOff x="0" y="0"/>
          <a:chExt cx="0" cy="0"/>
        </a:xfrm>
      </p:grpSpPr>
      <p:sp>
        <p:nvSpPr>
          <p:cNvPr id="7" name="Date Placeholder 3">
            <a:extLst>
              <a:ext uri="{FF2B5EF4-FFF2-40B4-BE49-F238E27FC236}">
                <a16:creationId xmlns:a16="http://schemas.microsoft.com/office/drawing/2014/main" id="{8CA9E58B-E51C-E405-905F-70ADA8DA97C1}"/>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4" name="Shape">
            <a:extLst>
              <a:ext uri="{FF2B5EF4-FFF2-40B4-BE49-F238E27FC236}">
                <a16:creationId xmlns:a16="http://schemas.microsoft.com/office/drawing/2014/main" id="{0202F551-CD9C-6E27-92C3-595934B22837}"/>
              </a:ext>
            </a:extLst>
          </p:cNvPr>
          <p:cNvSpPr/>
          <p:nvPr/>
        </p:nvSpPr>
        <p:spPr>
          <a:xfrm>
            <a:off x="1062566" y="1161412"/>
            <a:ext cx="10221119" cy="4831742"/>
          </a:xfrm>
          <a:prstGeom prst="rect">
            <a:avLst/>
          </a:prstGeom>
          <a:solidFill>
            <a:schemeClr val="tx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5" name="Shape">
            <a:extLst>
              <a:ext uri="{FF2B5EF4-FFF2-40B4-BE49-F238E27FC236}">
                <a16:creationId xmlns:a16="http://schemas.microsoft.com/office/drawing/2014/main" id="{A703234F-30D0-CB47-612B-1247B3B32162}"/>
              </a:ext>
            </a:extLst>
          </p:cNvPr>
          <p:cNvSpPr/>
          <p:nvPr/>
        </p:nvSpPr>
        <p:spPr>
          <a:xfrm>
            <a:off x="858371" y="800100"/>
            <a:ext cx="10221119" cy="4953001"/>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cxnSp>
        <p:nvCxnSpPr>
          <p:cNvPr id="10" name="Straight Connector 9">
            <a:extLst>
              <a:ext uri="{FF2B5EF4-FFF2-40B4-BE49-F238E27FC236}">
                <a16:creationId xmlns:a16="http://schemas.microsoft.com/office/drawing/2014/main" id="{8A20E2C7-A47E-F74C-7AE3-3B9E0FAB4AC3}"/>
              </a:ext>
            </a:extLst>
          </p:cNvPr>
          <p:cNvCxnSpPr>
            <a:cxnSpLocks/>
          </p:cNvCxnSpPr>
          <p:nvPr/>
        </p:nvCxnSpPr>
        <p:spPr>
          <a:xfrm>
            <a:off x="5981630" y="787402"/>
            <a:ext cx="0" cy="4953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6563974" y="1339060"/>
            <a:ext cx="3927674" cy="794540"/>
          </a:xfrm>
        </p:spPr>
        <p:txBody>
          <a:bodyPr vert="horz" lIns="91440" tIns="45720" rIns="91440" bIns="45720" rtlCol="0" anchor="t">
            <a:normAutofit/>
          </a:bodyPr>
          <a:lstStyle>
            <a:lvl1pPr>
              <a:defRPr lang="en-US" sz="4800" dirty="0"/>
            </a:lvl1pPr>
          </a:lstStyle>
          <a:p>
            <a:pPr lvl="0"/>
            <a:r>
              <a:rPr lang="en-US" dirty="0"/>
              <a:t>Agenda</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562056" y="2430700"/>
            <a:ext cx="3927674" cy="2947733"/>
          </a:xfrm>
        </p:spPr>
        <p:txBody>
          <a:bodyPr vert="horz" lIns="91440" tIns="45720" rIns="91440" bIns="45720" rtlCol="0" anchor="t">
            <a:normAutofit/>
          </a:bodyPr>
          <a:lstStyle>
            <a:lvl1pPr marL="0" indent="0">
              <a:buNone/>
              <a:defRPr lang="en-US" sz="1600" dirty="0"/>
            </a:lvl1pPr>
          </a:lstStyle>
          <a:p>
            <a:pPr lvl="0"/>
            <a:r>
              <a:rPr lang="en-US"/>
              <a:t>Click to edit Master subtitle style</a:t>
            </a:r>
            <a:endParaRPr lang="en-US" dirty="0"/>
          </a:p>
        </p:txBody>
      </p:sp>
      <p:sp>
        <p:nvSpPr>
          <p:cNvPr id="6" name="Picture Placeholder 13">
            <a:extLst>
              <a:ext uri="{FF2B5EF4-FFF2-40B4-BE49-F238E27FC236}">
                <a16:creationId xmlns:a16="http://schemas.microsoft.com/office/drawing/2014/main" id="{4DC1A109-E158-1AD7-E2B7-416EEE08ACC4}"/>
              </a:ext>
            </a:extLst>
          </p:cNvPr>
          <p:cNvSpPr>
            <a:spLocks noGrp="1"/>
          </p:cNvSpPr>
          <p:nvPr>
            <p:ph type="pic" sz="quarter" idx="10" hasCustomPrompt="1"/>
          </p:nvPr>
        </p:nvSpPr>
        <p:spPr>
          <a:xfrm>
            <a:off x="872663" y="812266"/>
            <a:ext cx="5096260" cy="4928136"/>
          </a:xfrm>
          <a:blipFill>
            <a:blip r:embed="rId2">
              <a:alphaModFix amt="70000"/>
              <a:extLst>
                <a:ext uri="{28A0092B-C50C-407E-A947-70E740481C1C}">
                  <a14:useLocalDpi xmlns:a14="http://schemas.microsoft.com/office/drawing/2010/main" val="0"/>
                </a:ext>
              </a:extLst>
            </a:blip>
            <a:stretch>
              <a:fillRect/>
            </a:stretch>
          </a:blipFill>
          <a:ln w="25400">
            <a:noFill/>
          </a:ln>
        </p:spPr>
        <p:txBody>
          <a:bodyPr vert="horz" lIns="91440" tIns="0" rIns="0" bIns="0" rtlCol="0">
            <a:noAutofit/>
          </a:bodyPr>
          <a:lstStyle>
            <a:lvl1pPr marL="0" indent="0">
              <a:buNone/>
              <a:defRPr lang="en-US" sz="2400" b="0" i="0" noProof="0">
                <a:solidFill>
                  <a:schemeClr val="tx1"/>
                </a:solidFill>
              </a:defRPr>
            </a:lvl1pPr>
          </a:lstStyle>
          <a:p>
            <a:pPr marL="228600" lvl="0" indent="-228600">
              <a:lnSpc>
                <a:spcPct val="150000"/>
              </a:lnSpc>
            </a:pPr>
            <a:r>
              <a:rPr lang="en-US" noProof="0" dirty="0"/>
              <a:t> </a:t>
            </a:r>
          </a:p>
        </p:txBody>
      </p:sp>
      <p:sp>
        <p:nvSpPr>
          <p:cNvPr id="8" name="Footer Placeholder 4">
            <a:extLst>
              <a:ext uri="{FF2B5EF4-FFF2-40B4-BE49-F238E27FC236}">
                <a16:creationId xmlns:a16="http://schemas.microsoft.com/office/drawing/2014/main" id="{E01417BD-FFDA-56B8-4551-B115E221D4D3}"/>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9" name="Slide Number Placeholder 5">
            <a:extLst>
              <a:ext uri="{FF2B5EF4-FFF2-40B4-BE49-F238E27FC236}">
                <a16:creationId xmlns:a16="http://schemas.microsoft.com/office/drawing/2014/main" id="{58EBB8A5-D4C6-548F-819A-FE7750FBFDDA}"/>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954371227"/>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2">
    <p:bg>
      <p:bgRef idx="1001">
        <a:schemeClr val="bg1"/>
      </p:bgRef>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7744A8A6-B09A-3C25-2DA9-92129860EDBD}"/>
              </a:ext>
            </a:extLst>
          </p:cNvPr>
          <p:cNvGrpSpPr/>
          <p:nvPr/>
        </p:nvGrpSpPr>
        <p:grpSpPr>
          <a:xfrm>
            <a:off x="858371" y="1538141"/>
            <a:ext cx="5594950" cy="3781718"/>
            <a:chOff x="521208" y="647905"/>
            <a:chExt cx="11365969" cy="5565740"/>
          </a:xfrm>
        </p:grpSpPr>
        <p:sp>
          <p:nvSpPr>
            <p:cNvPr id="36" name="Shape">
              <a:extLst>
                <a:ext uri="{FF2B5EF4-FFF2-40B4-BE49-F238E27FC236}">
                  <a16:creationId xmlns:a16="http://schemas.microsoft.com/office/drawing/2014/main" id="{18600D5A-4CF6-D9F9-1A3A-5136CC2CE45D}"/>
                </a:ext>
              </a:extLst>
            </p:cNvPr>
            <p:cNvSpPr/>
            <p:nvPr/>
          </p:nvSpPr>
          <p:spPr>
            <a:xfrm>
              <a:off x="725402" y="1009217"/>
              <a:ext cx="11161775" cy="5204428"/>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37" name="Shape">
              <a:extLst>
                <a:ext uri="{FF2B5EF4-FFF2-40B4-BE49-F238E27FC236}">
                  <a16:creationId xmlns:a16="http://schemas.microsoft.com/office/drawing/2014/main" id="{69249D5A-EA70-0210-8234-7481C00A91D0}"/>
                </a:ext>
              </a:extLst>
            </p:cNvPr>
            <p:cNvSpPr/>
            <p:nvPr/>
          </p:nvSpPr>
          <p:spPr>
            <a:xfrm>
              <a:off x="521208" y="647905"/>
              <a:ext cx="11047664" cy="5370983"/>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grpSp>
      <p:sp>
        <p:nvSpPr>
          <p:cNvPr id="7" name="Title 6">
            <a:extLst>
              <a:ext uri="{FF2B5EF4-FFF2-40B4-BE49-F238E27FC236}">
                <a16:creationId xmlns:a16="http://schemas.microsoft.com/office/drawing/2014/main" id="{9F42DEFD-DF95-ABA5-F5E7-97EE2BC38A02}"/>
              </a:ext>
            </a:extLst>
          </p:cNvPr>
          <p:cNvSpPr>
            <a:spLocks noGrp="1"/>
          </p:cNvSpPr>
          <p:nvPr>
            <p:ph type="title"/>
          </p:nvPr>
        </p:nvSpPr>
        <p:spPr>
          <a:xfrm>
            <a:off x="1305332" y="2009984"/>
            <a:ext cx="4515599" cy="2692020"/>
          </a:xfrm>
        </p:spPr>
        <p:txBody>
          <a:bodyPr anchor="ctr"/>
          <a:lstStyle/>
          <a:p>
            <a:r>
              <a:rPr lang="en-US" dirty="0"/>
              <a:t>Click to edit Master title style</a:t>
            </a:r>
          </a:p>
        </p:txBody>
      </p:sp>
      <p:sp>
        <p:nvSpPr>
          <p:cNvPr id="8" name="Content Placeholder 7">
            <a:extLst>
              <a:ext uri="{FF2B5EF4-FFF2-40B4-BE49-F238E27FC236}">
                <a16:creationId xmlns:a16="http://schemas.microsoft.com/office/drawing/2014/main" id="{7D633F00-464B-3088-812A-40496FD1021A}"/>
              </a:ext>
            </a:extLst>
          </p:cNvPr>
          <p:cNvSpPr>
            <a:spLocks noGrp="1"/>
          </p:cNvSpPr>
          <p:nvPr>
            <p:ph sz="quarter" idx="13"/>
          </p:nvPr>
        </p:nvSpPr>
        <p:spPr>
          <a:xfrm>
            <a:off x="7028878" y="2129872"/>
            <a:ext cx="4304752" cy="2454797"/>
          </a:xfrm>
        </p:spPr>
        <p:txBody>
          <a:bodyPr anchor="ct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4">
            <a:extLst>
              <a:ext uri="{FF2B5EF4-FFF2-40B4-BE49-F238E27FC236}">
                <a16:creationId xmlns:a16="http://schemas.microsoft.com/office/drawing/2014/main" id="{E1BCE18F-7F76-B015-517A-B218F96C3D64}"/>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3" name="Date Placeholder 3">
            <a:extLst>
              <a:ext uri="{FF2B5EF4-FFF2-40B4-BE49-F238E27FC236}">
                <a16:creationId xmlns:a16="http://schemas.microsoft.com/office/drawing/2014/main" id="{D4B1BEB0-0A50-8032-92AF-CE95330EA0A8}"/>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5" name="Slide Number Placeholder 5">
            <a:extLst>
              <a:ext uri="{FF2B5EF4-FFF2-40B4-BE49-F238E27FC236}">
                <a16:creationId xmlns:a16="http://schemas.microsoft.com/office/drawing/2014/main" id="{65677150-7CBF-C5C3-D369-2021EB4B3F03}"/>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1383635122"/>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E7B2878-E57A-BF28-CA0B-25C595B6B23B}"/>
              </a:ext>
            </a:extLst>
          </p:cNvPr>
          <p:cNvGrpSpPr/>
          <p:nvPr/>
        </p:nvGrpSpPr>
        <p:grpSpPr>
          <a:xfrm>
            <a:off x="858371" y="971570"/>
            <a:ext cx="4956175" cy="4914861"/>
            <a:chOff x="521208" y="647905"/>
            <a:chExt cx="11365969" cy="5565740"/>
          </a:xfrm>
        </p:grpSpPr>
        <p:sp>
          <p:nvSpPr>
            <p:cNvPr id="7" name="Shape">
              <a:extLst>
                <a:ext uri="{FF2B5EF4-FFF2-40B4-BE49-F238E27FC236}">
                  <a16:creationId xmlns:a16="http://schemas.microsoft.com/office/drawing/2014/main" id="{F08FFA22-A55A-8523-9665-963EF8BF5CEE}"/>
                </a:ext>
              </a:extLst>
            </p:cNvPr>
            <p:cNvSpPr/>
            <p:nvPr/>
          </p:nvSpPr>
          <p:spPr>
            <a:xfrm>
              <a:off x="725402" y="1009217"/>
              <a:ext cx="11161775" cy="5204428"/>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9" name="Shape">
              <a:extLst>
                <a:ext uri="{FF2B5EF4-FFF2-40B4-BE49-F238E27FC236}">
                  <a16:creationId xmlns:a16="http://schemas.microsoft.com/office/drawing/2014/main" id="{249E8B92-9DA1-2B88-C923-D1B15EB00E1E}"/>
                </a:ext>
              </a:extLst>
            </p:cNvPr>
            <p:cNvSpPr/>
            <p:nvPr/>
          </p:nvSpPr>
          <p:spPr>
            <a:xfrm>
              <a:off x="521208" y="647905"/>
              <a:ext cx="11047664" cy="5370983"/>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grpSp>
      <p:sp>
        <p:nvSpPr>
          <p:cNvPr id="11" name="Title 10">
            <a:extLst>
              <a:ext uri="{FF2B5EF4-FFF2-40B4-BE49-F238E27FC236}">
                <a16:creationId xmlns:a16="http://schemas.microsoft.com/office/drawing/2014/main" id="{B7E33A4B-2075-9CF4-BC69-F5E43B10A54B}"/>
              </a:ext>
            </a:extLst>
          </p:cNvPr>
          <p:cNvSpPr>
            <a:spLocks noGrp="1"/>
          </p:cNvSpPr>
          <p:nvPr>
            <p:ph type="title"/>
          </p:nvPr>
        </p:nvSpPr>
        <p:spPr>
          <a:xfrm>
            <a:off x="1307592" y="1478826"/>
            <a:ext cx="3846237" cy="3744148"/>
          </a:xfrm>
        </p:spPr>
        <p:txBody>
          <a:bodyPr anchor="ctr"/>
          <a:lstStyle/>
          <a:p>
            <a:r>
              <a:rPr lang="en-US" dirty="0"/>
              <a:t>Click to edit Master title style</a:t>
            </a:r>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6623177" y="1727014"/>
            <a:ext cx="4956175" cy="3461212"/>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CCD96A57-F4BE-9BFE-192B-8B6BE3EB5045}"/>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4" name="Date Placeholder 3">
            <a:extLst>
              <a:ext uri="{FF2B5EF4-FFF2-40B4-BE49-F238E27FC236}">
                <a16:creationId xmlns:a16="http://schemas.microsoft.com/office/drawing/2014/main" id="{5112D03E-A50A-19D0-5987-28EA74509B0A}"/>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6" name="Slide Number Placeholder 5">
            <a:extLst>
              <a:ext uri="{FF2B5EF4-FFF2-40B4-BE49-F238E27FC236}">
                <a16:creationId xmlns:a16="http://schemas.microsoft.com/office/drawing/2014/main" id="{5919D5AA-125E-CB20-B949-8633A826DADF}"/>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39355718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4">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741D8BB-05AF-A317-C2B4-DC1CB87B9246}"/>
              </a:ext>
            </a:extLst>
          </p:cNvPr>
          <p:cNvGrpSpPr/>
          <p:nvPr/>
        </p:nvGrpSpPr>
        <p:grpSpPr>
          <a:xfrm>
            <a:off x="858371" y="971570"/>
            <a:ext cx="4708425" cy="4914861"/>
            <a:chOff x="521208" y="647905"/>
            <a:chExt cx="10797805" cy="5565740"/>
          </a:xfrm>
        </p:grpSpPr>
        <p:sp>
          <p:nvSpPr>
            <p:cNvPr id="7" name="Shape">
              <a:extLst>
                <a:ext uri="{FF2B5EF4-FFF2-40B4-BE49-F238E27FC236}">
                  <a16:creationId xmlns:a16="http://schemas.microsoft.com/office/drawing/2014/main" id="{D76689D7-5D3E-ECBB-6775-7B400A96F3D7}"/>
                </a:ext>
              </a:extLst>
            </p:cNvPr>
            <p:cNvSpPr/>
            <p:nvPr/>
          </p:nvSpPr>
          <p:spPr>
            <a:xfrm>
              <a:off x="725405" y="1009217"/>
              <a:ext cx="10593608" cy="5204428"/>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9" name="Shape">
              <a:extLst>
                <a:ext uri="{FF2B5EF4-FFF2-40B4-BE49-F238E27FC236}">
                  <a16:creationId xmlns:a16="http://schemas.microsoft.com/office/drawing/2014/main" id="{93638B9C-5DAA-F32E-C1B3-8B5DF702E8BE}"/>
                </a:ext>
              </a:extLst>
            </p:cNvPr>
            <p:cNvSpPr/>
            <p:nvPr/>
          </p:nvSpPr>
          <p:spPr>
            <a:xfrm>
              <a:off x="521208" y="647905"/>
              <a:ext cx="10441168" cy="5370983"/>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grpSp>
      <p:sp>
        <p:nvSpPr>
          <p:cNvPr id="11" name="Title 10">
            <a:extLst>
              <a:ext uri="{FF2B5EF4-FFF2-40B4-BE49-F238E27FC236}">
                <a16:creationId xmlns:a16="http://schemas.microsoft.com/office/drawing/2014/main" id="{84027933-14DD-AC05-2EC9-CE1166FE7EDB}"/>
              </a:ext>
            </a:extLst>
          </p:cNvPr>
          <p:cNvSpPr>
            <a:spLocks noGrp="1"/>
          </p:cNvSpPr>
          <p:nvPr>
            <p:ph type="title"/>
          </p:nvPr>
        </p:nvSpPr>
        <p:spPr>
          <a:xfrm>
            <a:off x="1307593" y="1478826"/>
            <a:ext cx="3647180" cy="3744148"/>
          </a:xfrm>
        </p:spPr>
        <p:txBody>
          <a:bodyPr anchor="ctr"/>
          <a:lstStyle/>
          <a:p>
            <a:r>
              <a:rPr lang="en-US" dirty="0"/>
              <a:t>Click to edit Master title style</a:t>
            </a:r>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6379486" y="971569"/>
            <a:ext cx="5199866" cy="4914861"/>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46C4A6CC-4DAE-D6DF-005D-9A746EA3416B}"/>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4" name="Date Placeholder 3">
            <a:extLst>
              <a:ext uri="{FF2B5EF4-FFF2-40B4-BE49-F238E27FC236}">
                <a16:creationId xmlns:a16="http://schemas.microsoft.com/office/drawing/2014/main" id="{5C2D53F9-F5D7-A57F-631C-1011FA2D28D8}"/>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6" name="Slide Number Placeholder 5">
            <a:extLst>
              <a:ext uri="{FF2B5EF4-FFF2-40B4-BE49-F238E27FC236}">
                <a16:creationId xmlns:a16="http://schemas.microsoft.com/office/drawing/2014/main" id="{DF767895-A265-B576-2779-D9431696A27A}"/>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37745825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5">
    <p:spTree>
      <p:nvGrpSpPr>
        <p:cNvPr id="1" name=""/>
        <p:cNvGrpSpPr/>
        <p:nvPr/>
      </p:nvGrpSpPr>
      <p:grpSpPr>
        <a:xfrm>
          <a:off x="0" y="0"/>
          <a:ext cx="0" cy="0"/>
          <a:chOff x="0" y="0"/>
          <a:chExt cx="0" cy="0"/>
        </a:xfrm>
      </p:grpSpPr>
      <p:sp>
        <p:nvSpPr>
          <p:cNvPr id="7" name="Shape">
            <a:extLst>
              <a:ext uri="{FF2B5EF4-FFF2-40B4-BE49-F238E27FC236}">
                <a16:creationId xmlns:a16="http://schemas.microsoft.com/office/drawing/2014/main" id="{38F88781-30C8-3349-475F-145EFAD547E5}"/>
              </a:ext>
            </a:extLst>
          </p:cNvPr>
          <p:cNvSpPr/>
          <p:nvPr/>
        </p:nvSpPr>
        <p:spPr>
          <a:xfrm>
            <a:off x="924451" y="1290629"/>
            <a:ext cx="3469803" cy="4595802"/>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9" name="Shape">
            <a:extLst>
              <a:ext uri="{FF2B5EF4-FFF2-40B4-BE49-F238E27FC236}">
                <a16:creationId xmlns:a16="http://schemas.microsoft.com/office/drawing/2014/main" id="{5C0C482B-4AFD-2FA3-38E4-917E66DA8BB7}"/>
              </a:ext>
            </a:extLst>
          </p:cNvPr>
          <p:cNvSpPr/>
          <p:nvPr/>
        </p:nvSpPr>
        <p:spPr>
          <a:xfrm>
            <a:off x="858371" y="971570"/>
            <a:ext cx="3378902" cy="4742880"/>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10" name="Title 1">
            <a:extLst>
              <a:ext uri="{FF2B5EF4-FFF2-40B4-BE49-F238E27FC236}">
                <a16:creationId xmlns:a16="http://schemas.microsoft.com/office/drawing/2014/main" id="{00CC4C23-E507-7EE9-B6A1-7AC512473B88}"/>
              </a:ext>
            </a:extLst>
          </p:cNvPr>
          <p:cNvSpPr>
            <a:spLocks noGrp="1"/>
          </p:cNvSpPr>
          <p:nvPr>
            <p:ph type="title"/>
          </p:nvPr>
        </p:nvSpPr>
        <p:spPr>
          <a:xfrm>
            <a:off x="1305332" y="1388700"/>
            <a:ext cx="2480605" cy="3908620"/>
          </a:xfrm>
        </p:spPr>
        <p:txBody>
          <a:bodyPr anchor="ctr">
            <a:normAutofit/>
          </a:bodyPr>
          <a:lstStyle>
            <a:lvl1pPr>
              <a:defRPr sz="3600"/>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5206945" y="796935"/>
            <a:ext cx="6369358" cy="52641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2F846573-B9BF-5258-A368-AE00F48459DD}"/>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4" name="Date Placeholder 3">
            <a:extLst>
              <a:ext uri="{FF2B5EF4-FFF2-40B4-BE49-F238E27FC236}">
                <a16:creationId xmlns:a16="http://schemas.microsoft.com/office/drawing/2014/main" id="{FCD80948-8FBA-8AE9-029C-B469581BC9FE}"/>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6" name="Slide Number Placeholder 5">
            <a:extLst>
              <a:ext uri="{FF2B5EF4-FFF2-40B4-BE49-F238E27FC236}">
                <a16:creationId xmlns:a16="http://schemas.microsoft.com/office/drawing/2014/main" id="{7811F34A-A62C-BC8F-113D-3A7AD96EFFFA}"/>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25084339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6">
    <p:spTree>
      <p:nvGrpSpPr>
        <p:cNvPr id="1" name=""/>
        <p:cNvGrpSpPr/>
        <p:nvPr/>
      </p:nvGrpSpPr>
      <p:grpSpPr>
        <a:xfrm>
          <a:off x="0" y="0"/>
          <a:ext cx="0" cy="0"/>
          <a:chOff x="0" y="0"/>
          <a:chExt cx="0" cy="0"/>
        </a:xfrm>
      </p:grpSpPr>
      <p:sp>
        <p:nvSpPr>
          <p:cNvPr id="10" name="Shape">
            <a:extLst>
              <a:ext uri="{FF2B5EF4-FFF2-40B4-BE49-F238E27FC236}">
                <a16:creationId xmlns:a16="http://schemas.microsoft.com/office/drawing/2014/main" id="{518C51F0-983B-E75D-43D9-AB5A1692E483}"/>
              </a:ext>
            </a:extLst>
          </p:cNvPr>
          <p:cNvSpPr/>
          <p:nvPr/>
        </p:nvSpPr>
        <p:spPr>
          <a:xfrm>
            <a:off x="678727" y="1027243"/>
            <a:ext cx="3469803" cy="2960557"/>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11" name="Shape">
            <a:extLst>
              <a:ext uri="{FF2B5EF4-FFF2-40B4-BE49-F238E27FC236}">
                <a16:creationId xmlns:a16="http://schemas.microsoft.com/office/drawing/2014/main" id="{4F13FE91-399F-901F-6CF0-0447176EA2EF}"/>
              </a:ext>
            </a:extLst>
          </p:cNvPr>
          <p:cNvSpPr/>
          <p:nvPr/>
        </p:nvSpPr>
        <p:spPr>
          <a:xfrm>
            <a:off x="612647" y="708184"/>
            <a:ext cx="3378902" cy="3101816"/>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12" name="Title 1">
            <a:extLst>
              <a:ext uri="{FF2B5EF4-FFF2-40B4-BE49-F238E27FC236}">
                <a16:creationId xmlns:a16="http://schemas.microsoft.com/office/drawing/2014/main" id="{830AF312-BB7E-63CF-42C0-3AAF17BB4CC9}"/>
              </a:ext>
            </a:extLst>
          </p:cNvPr>
          <p:cNvSpPr>
            <a:spLocks noGrp="1"/>
          </p:cNvSpPr>
          <p:nvPr>
            <p:ph type="title"/>
          </p:nvPr>
        </p:nvSpPr>
        <p:spPr>
          <a:xfrm>
            <a:off x="1059609" y="1170994"/>
            <a:ext cx="2474546" cy="2192044"/>
          </a:xfrm>
        </p:spPr>
        <p:txBody>
          <a:bodyPr anchor="ctr">
            <a:normAutofit/>
          </a:bodyPr>
          <a:lstStyle>
            <a:lvl1pPr>
              <a:defRPr sz="3600"/>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4813300" y="708184"/>
            <a:ext cx="6763003" cy="55148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0C75D260-6D49-B6E6-0AF7-CB139EC2E175}"/>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4" name="Date Placeholder 3">
            <a:extLst>
              <a:ext uri="{FF2B5EF4-FFF2-40B4-BE49-F238E27FC236}">
                <a16:creationId xmlns:a16="http://schemas.microsoft.com/office/drawing/2014/main" id="{CE7449F8-8E08-2E2D-E1DC-B35D55FA98C7}"/>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6" name="Slide Number Placeholder 5">
            <a:extLst>
              <a:ext uri="{FF2B5EF4-FFF2-40B4-BE49-F238E27FC236}">
                <a16:creationId xmlns:a16="http://schemas.microsoft.com/office/drawing/2014/main" id="{B7485ACA-FF2D-E071-ABB4-8D1CBF292DAD}"/>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41044084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with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156011" y="514175"/>
            <a:ext cx="6426389" cy="1315029"/>
          </a:xfrm>
        </p:spPr>
        <p:txBody>
          <a:bodyPr anchor="b"/>
          <a:lstStyle/>
          <a:p>
            <a:r>
              <a:rPr lang="en-US"/>
              <a:t>Click to edit Master title style</a:t>
            </a:r>
            <a:endParaRPr lang="en-US" dirty="0"/>
          </a:p>
        </p:txBody>
      </p:sp>
      <p:sp>
        <p:nvSpPr>
          <p:cNvPr id="14" name="Picture Placeholder 13">
            <a:extLst>
              <a:ext uri="{FF2B5EF4-FFF2-40B4-BE49-F238E27FC236}">
                <a16:creationId xmlns:a16="http://schemas.microsoft.com/office/drawing/2014/main" id="{0F6718FE-EF5C-5023-A98D-91BFEF2C0337}"/>
              </a:ext>
            </a:extLst>
          </p:cNvPr>
          <p:cNvSpPr>
            <a:spLocks noGrp="1"/>
          </p:cNvSpPr>
          <p:nvPr>
            <p:ph type="pic" sz="quarter" idx="13" hasCustomPrompt="1"/>
          </p:nvPr>
        </p:nvSpPr>
        <p:spPr>
          <a:xfrm>
            <a:off x="0" y="1"/>
            <a:ext cx="4560454" cy="6858000"/>
          </a:xfrm>
          <a:custGeom>
            <a:avLst/>
            <a:gdLst>
              <a:gd name="connsiteX0" fmla="*/ 0 w 4560454"/>
              <a:gd name="connsiteY0" fmla="*/ 0 h 6858000"/>
              <a:gd name="connsiteX1" fmla="*/ 4560454 w 4560454"/>
              <a:gd name="connsiteY1" fmla="*/ 0 h 6858000"/>
              <a:gd name="connsiteX2" fmla="*/ 4560454 w 4560454"/>
              <a:gd name="connsiteY2" fmla="*/ 6858000 h 6858000"/>
              <a:gd name="connsiteX3" fmla="*/ 0 w 45604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60454" h="6858000">
                <a:moveTo>
                  <a:pt x="0" y="0"/>
                </a:moveTo>
                <a:lnTo>
                  <a:pt x="4560454" y="0"/>
                </a:lnTo>
                <a:lnTo>
                  <a:pt x="4560454" y="6858000"/>
                </a:lnTo>
                <a:lnTo>
                  <a:pt x="0" y="6858000"/>
                </a:lnTo>
                <a:close/>
              </a:path>
            </a:pathLst>
          </a:custGeom>
          <a:blipFill>
            <a:blip r:embed="rId2">
              <a:alphaModFix amt="85000"/>
              <a:extLst>
                <a:ext uri="{28A0092B-C50C-407E-A947-70E740481C1C}">
                  <a14:useLocalDpi xmlns:a14="http://schemas.microsoft.com/office/drawing/2010/main" val="0"/>
                </a:ext>
              </a:extLst>
            </a:blip>
            <a:stretch>
              <a:fillRect/>
            </a:stretch>
          </a:blipFill>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5157368" y="1978488"/>
            <a:ext cx="6418935" cy="42855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8">
            <a:extLst>
              <a:ext uri="{FF2B5EF4-FFF2-40B4-BE49-F238E27FC236}">
                <a16:creationId xmlns:a16="http://schemas.microsoft.com/office/drawing/2014/main" id="{C65BFCB1-FAA8-D03A-3B62-DCB2CF1CA112}"/>
              </a:ext>
            </a:extLst>
          </p:cNvPr>
          <p:cNvSpPr>
            <a:spLocks noGrp="1"/>
          </p:cNvSpPr>
          <p:nvPr>
            <p:ph type="ftr" sz="quarter" idx="16"/>
          </p:nvPr>
        </p:nvSpPr>
        <p:spPr>
          <a:xfrm>
            <a:off x="5156010" y="6343955"/>
            <a:ext cx="3364903" cy="365125"/>
          </a:xfrm>
          <a:prstGeom prst="rect">
            <a:avLst/>
          </a:prstGeom>
        </p:spPr>
        <p:txBody>
          <a:bodyPr/>
          <a:lstStyle/>
          <a:p>
            <a:endParaRPr lang="en-US" dirty="0"/>
          </a:p>
        </p:txBody>
      </p:sp>
      <p:sp>
        <p:nvSpPr>
          <p:cNvPr id="4" name="Date Placeholder 3">
            <a:extLst>
              <a:ext uri="{FF2B5EF4-FFF2-40B4-BE49-F238E27FC236}">
                <a16:creationId xmlns:a16="http://schemas.microsoft.com/office/drawing/2014/main" id="{1E742B5C-5438-96A4-4A2A-AE939906F8A4}"/>
              </a:ext>
            </a:extLst>
          </p:cNvPr>
          <p:cNvSpPr>
            <a:spLocks noGrp="1"/>
          </p:cNvSpPr>
          <p:nvPr>
            <p:ph type="dt" sz="half" idx="15"/>
          </p:nvPr>
        </p:nvSpPr>
        <p:spPr>
          <a:xfrm>
            <a:off x="9030713" y="6343955"/>
            <a:ext cx="2060808" cy="365125"/>
          </a:xfrm>
          <a:prstGeom prst="rect">
            <a:avLst/>
          </a:prstGeom>
        </p:spPr>
        <p:txBody>
          <a:bodyPr/>
          <a:lstStyle/>
          <a:p>
            <a:endParaRPr lang="en-US" dirty="0"/>
          </a:p>
        </p:txBody>
      </p:sp>
      <p:sp>
        <p:nvSpPr>
          <p:cNvPr id="10" name="Slide Number Placeholder 9">
            <a:extLst>
              <a:ext uri="{FF2B5EF4-FFF2-40B4-BE49-F238E27FC236}">
                <a16:creationId xmlns:a16="http://schemas.microsoft.com/office/drawing/2014/main" id="{0A608994-46CD-AAE0-DCC4-A59D26254D84}"/>
              </a:ext>
            </a:extLst>
          </p:cNvPr>
          <p:cNvSpPr>
            <a:spLocks noGrp="1"/>
          </p:cNvSpPr>
          <p:nvPr>
            <p:ph type="sldNum" sz="quarter" idx="17"/>
          </p:nvPr>
        </p:nvSpPr>
        <p:spPr>
          <a:xfrm>
            <a:off x="11147096" y="6343955"/>
            <a:ext cx="429207" cy="365125"/>
          </a:xfrm>
          <a:prstGeom prst="rect">
            <a:avLst/>
          </a:prstGeom>
        </p:spPr>
        <p:txBody>
          <a:bodyPr/>
          <a:lstStyle/>
          <a:p>
            <a:fld id="{AEAA3239-9EA4-4A65-A281-97F994456D9F}" type="slidenum">
              <a:rPr lang="en-US" smtClean="0"/>
              <a:t>‹#›</a:t>
            </a:fld>
            <a:endParaRPr lang="en-US"/>
          </a:p>
        </p:txBody>
      </p:sp>
      <p:cxnSp>
        <p:nvCxnSpPr>
          <p:cNvPr id="3" name="Straight Connector 2">
            <a:extLst>
              <a:ext uri="{FF2B5EF4-FFF2-40B4-BE49-F238E27FC236}">
                <a16:creationId xmlns:a16="http://schemas.microsoft.com/office/drawing/2014/main" id="{11894081-07CB-999F-D411-9154D25C9500}"/>
              </a:ext>
            </a:extLst>
          </p:cNvPr>
          <p:cNvCxnSpPr>
            <a:cxnSpLocks/>
          </p:cNvCxnSpPr>
          <p:nvPr/>
        </p:nvCxnSpPr>
        <p:spPr>
          <a:xfrm>
            <a:off x="4571087" y="0"/>
            <a:ext cx="0" cy="685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667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with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683319"/>
            <a:ext cx="6339541" cy="1143000"/>
          </a:xfrm>
        </p:spPr>
        <p:txBody>
          <a:bodyPr anchor="b"/>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774" y="1975104"/>
            <a:ext cx="6339414" cy="4228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9">
            <a:extLst>
              <a:ext uri="{FF2B5EF4-FFF2-40B4-BE49-F238E27FC236}">
                <a16:creationId xmlns:a16="http://schemas.microsoft.com/office/drawing/2014/main" id="{4515DEC4-C967-ABFB-73CF-0A90335332A4}"/>
              </a:ext>
            </a:extLst>
          </p:cNvPr>
          <p:cNvSpPr>
            <a:spLocks noGrp="1"/>
          </p:cNvSpPr>
          <p:nvPr>
            <p:ph type="ftr" sz="quarter" idx="16"/>
          </p:nvPr>
        </p:nvSpPr>
        <p:spPr>
          <a:xfrm>
            <a:off x="612774" y="6346865"/>
            <a:ext cx="2805405" cy="365125"/>
          </a:xfrm>
          <a:prstGeom prst="rect">
            <a:avLst/>
          </a:prstGeom>
        </p:spPr>
        <p:txBody>
          <a:bodyPr/>
          <a:lstStyle/>
          <a:p>
            <a:endParaRPr lang="en-US" dirty="0"/>
          </a:p>
        </p:txBody>
      </p:sp>
      <p:sp>
        <p:nvSpPr>
          <p:cNvPr id="9" name="Date Placeholder 8">
            <a:extLst>
              <a:ext uri="{FF2B5EF4-FFF2-40B4-BE49-F238E27FC236}">
                <a16:creationId xmlns:a16="http://schemas.microsoft.com/office/drawing/2014/main" id="{81177663-FC76-DF36-EEB7-5BE4C6C82F3A}"/>
              </a:ext>
            </a:extLst>
          </p:cNvPr>
          <p:cNvSpPr>
            <a:spLocks noGrp="1"/>
          </p:cNvSpPr>
          <p:nvPr>
            <p:ph type="dt" sz="half" idx="15"/>
          </p:nvPr>
        </p:nvSpPr>
        <p:spPr>
          <a:xfrm>
            <a:off x="4886895" y="6346865"/>
            <a:ext cx="1607270" cy="365125"/>
          </a:xfrm>
          <a:prstGeom prst="rect">
            <a:avLst/>
          </a:prstGeom>
        </p:spPr>
        <p:txBody>
          <a:bodyPr/>
          <a:lstStyle/>
          <a:p>
            <a:endParaRPr lang="en-US" dirty="0"/>
          </a:p>
        </p:txBody>
      </p:sp>
      <p:sp>
        <p:nvSpPr>
          <p:cNvPr id="12" name="Slide Number Placeholder 11">
            <a:extLst>
              <a:ext uri="{FF2B5EF4-FFF2-40B4-BE49-F238E27FC236}">
                <a16:creationId xmlns:a16="http://schemas.microsoft.com/office/drawing/2014/main" id="{A5A5085F-BE80-B110-AA1F-9DD0919E27D7}"/>
              </a:ext>
            </a:extLst>
          </p:cNvPr>
          <p:cNvSpPr>
            <a:spLocks noGrp="1"/>
          </p:cNvSpPr>
          <p:nvPr>
            <p:ph type="sldNum" sz="quarter" idx="17"/>
          </p:nvPr>
        </p:nvSpPr>
        <p:spPr>
          <a:xfrm>
            <a:off x="6530932" y="6346865"/>
            <a:ext cx="429207" cy="365125"/>
          </a:xfrm>
          <a:prstGeom prst="rect">
            <a:avLst/>
          </a:prstGeom>
        </p:spPr>
        <p:txBody>
          <a:bodyPr/>
          <a:lstStyle/>
          <a:p>
            <a:fld id="{AEAA3239-9EA4-4A65-A281-97F994456D9F}" type="slidenum">
              <a:rPr lang="en-US" smtClean="0"/>
              <a:t>‹#›</a:t>
            </a:fld>
            <a:endParaRPr lang="en-US" dirty="0"/>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7624831" y="0"/>
            <a:ext cx="4567169" cy="6858000"/>
          </a:xfrm>
          <a:blipFill>
            <a:blip r:embed="rId2">
              <a:alphaModFix amt="85000"/>
              <a:extLst>
                <a:ext uri="{28A0092B-C50C-407E-A947-70E740481C1C}">
                  <a14:useLocalDpi xmlns:a14="http://schemas.microsoft.com/office/drawing/2010/main" val="0"/>
                </a:ext>
              </a:extLst>
            </a:blip>
            <a:stretch>
              <a:fillRect/>
            </a:stretch>
          </a:blipFill>
        </p:spPr>
        <p:txBody>
          <a:bodyPr/>
          <a:lstStyle>
            <a:lvl1pPr marL="0" indent="0">
              <a:buNone/>
              <a:defRPr lang="en-US" dirty="0"/>
            </a:lvl1pPr>
          </a:lstStyle>
          <a:p>
            <a:r>
              <a:rPr lang="en-US" dirty="0"/>
              <a:t> </a:t>
            </a:r>
          </a:p>
        </p:txBody>
      </p:sp>
      <p:cxnSp>
        <p:nvCxnSpPr>
          <p:cNvPr id="3" name="Straight Connector 2">
            <a:extLst>
              <a:ext uri="{FF2B5EF4-FFF2-40B4-BE49-F238E27FC236}">
                <a16:creationId xmlns:a16="http://schemas.microsoft.com/office/drawing/2014/main" id="{B316B204-7C08-FBD9-C195-7CBD8936FB7B}"/>
              </a:ext>
            </a:extLst>
          </p:cNvPr>
          <p:cNvCxnSpPr>
            <a:cxnSpLocks/>
          </p:cNvCxnSpPr>
          <p:nvPr/>
        </p:nvCxnSpPr>
        <p:spPr>
          <a:xfrm>
            <a:off x="7614198" y="0"/>
            <a:ext cx="0" cy="685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20912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with Pictur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632168" y="555536"/>
            <a:ext cx="6950232" cy="932688"/>
          </a:xfrm>
        </p:spPr>
        <p:txBody>
          <a:bodyPr anchor="b"/>
          <a:lstStyle/>
          <a:p>
            <a:r>
              <a:rPr lang="en-US"/>
              <a:t>Click to edit Master title style</a:t>
            </a:r>
            <a:endParaRPr lang="en-US" dirty="0"/>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0" y="1"/>
            <a:ext cx="4023360" cy="6858000"/>
          </a:xfrm>
          <a:blipFill>
            <a:blip r:embed="rId2">
              <a:alphaModFix amt="85000"/>
              <a:extLst>
                <a:ext uri="{28A0092B-C50C-407E-A947-70E740481C1C}">
                  <a14:useLocalDpi xmlns:a14="http://schemas.microsoft.com/office/drawing/2010/main" val="0"/>
                </a:ext>
              </a:extLst>
            </a:blip>
            <a:stretch>
              <a:fillRect/>
            </a:stretch>
          </a:blipFill>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4632168" y="1627632"/>
            <a:ext cx="6950232" cy="46862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a:extLst>
              <a:ext uri="{FF2B5EF4-FFF2-40B4-BE49-F238E27FC236}">
                <a16:creationId xmlns:a16="http://schemas.microsoft.com/office/drawing/2014/main" id="{5446E4B5-B423-4137-0255-D68BAC85BE95}"/>
              </a:ext>
            </a:extLst>
          </p:cNvPr>
          <p:cNvSpPr>
            <a:spLocks noGrp="1"/>
          </p:cNvSpPr>
          <p:nvPr>
            <p:ph type="ftr" sz="quarter" idx="16"/>
          </p:nvPr>
        </p:nvSpPr>
        <p:spPr>
          <a:xfrm>
            <a:off x="4632168" y="6343955"/>
            <a:ext cx="3422906" cy="365125"/>
          </a:xfrm>
          <a:prstGeom prst="rect">
            <a:avLst/>
          </a:prstGeom>
        </p:spPr>
        <p:txBody>
          <a:bodyPr/>
          <a:lstStyle/>
          <a:p>
            <a:endParaRPr lang="en-US" dirty="0"/>
          </a:p>
        </p:txBody>
      </p:sp>
      <p:sp>
        <p:nvSpPr>
          <p:cNvPr id="3" name="Date Placeholder 2">
            <a:extLst>
              <a:ext uri="{FF2B5EF4-FFF2-40B4-BE49-F238E27FC236}">
                <a16:creationId xmlns:a16="http://schemas.microsoft.com/office/drawing/2014/main" id="{F0BFB53A-8FDF-F131-DCF2-D7BECE95381F}"/>
              </a:ext>
            </a:extLst>
          </p:cNvPr>
          <p:cNvSpPr>
            <a:spLocks noGrp="1"/>
          </p:cNvSpPr>
          <p:nvPr>
            <p:ph type="dt" sz="half" idx="15"/>
          </p:nvPr>
        </p:nvSpPr>
        <p:spPr>
          <a:xfrm>
            <a:off x="8945699" y="6343955"/>
            <a:ext cx="2150873"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79FEC5A8-0DCB-9EEB-83E2-0411804C543D}"/>
              </a:ext>
            </a:extLst>
          </p:cNvPr>
          <p:cNvSpPr>
            <a:spLocks noGrp="1"/>
          </p:cNvSpPr>
          <p:nvPr>
            <p:ph type="sldNum" sz="quarter" idx="17"/>
          </p:nvPr>
        </p:nvSpPr>
        <p:spPr>
          <a:xfrm>
            <a:off x="11147096" y="6343955"/>
            <a:ext cx="429207" cy="365125"/>
          </a:xfrm>
          <a:prstGeom prst="rect">
            <a:avLst/>
          </a:prstGeom>
        </p:spPr>
        <p:txBody>
          <a:bodyPr/>
          <a:lstStyle/>
          <a:p>
            <a:fld id="{AEAA3239-9EA4-4A65-A281-97F994456D9F}" type="slidenum">
              <a:rPr lang="en-US" smtClean="0"/>
              <a:t>‹#›</a:t>
            </a:fld>
            <a:endParaRPr lang="en-US"/>
          </a:p>
        </p:txBody>
      </p:sp>
      <p:cxnSp>
        <p:nvCxnSpPr>
          <p:cNvPr id="5" name="Straight Connector 4">
            <a:extLst>
              <a:ext uri="{FF2B5EF4-FFF2-40B4-BE49-F238E27FC236}">
                <a16:creationId xmlns:a16="http://schemas.microsoft.com/office/drawing/2014/main" id="{8AE22ED6-A6FC-6BAB-A8E5-6EFB749B5EC5}"/>
              </a:ext>
            </a:extLst>
          </p:cNvPr>
          <p:cNvCxnSpPr>
            <a:cxnSpLocks/>
          </p:cNvCxnSpPr>
          <p:nvPr/>
        </p:nvCxnSpPr>
        <p:spPr>
          <a:xfrm>
            <a:off x="4033993" y="0"/>
            <a:ext cx="0" cy="685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91947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with Pictur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552478"/>
            <a:ext cx="6858000" cy="932688"/>
          </a:xfrm>
        </p:spPr>
        <p:txBody>
          <a:bodyPr anchor="b"/>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647" y="1627632"/>
            <a:ext cx="6858000" cy="45353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8">
            <a:extLst>
              <a:ext uri="{FF2B5EF4-FFF2-40B4-BE49-F238E27FC236}">
                <a16:creationId xmlns:a16="http://schemas.microsoft.com/office/drawing/2014/main" id="{820916D3-99FA-E971-607F-14E290E58854}"/>
              </a:ext>
            </a:extLst>
          </p:cNvPr>
          <p:cNvSpPr>
            <a:spLocks noGrp="1"/>
          </p:cNvSpPr>
          <p:nvPr>
            <p:ph type="ftr" sz="quarter" idx="16"/>
          </p:nvPr>
        </p:nvSpPr>
        <p:spPr>
          <a:xfrm>
            <a:off x="612647" y="6346870"/>
            <a:ext cx="2805405" cy="365125"/>
          </a:xfrm>
          <a:prstGeom prst="rect">
            <a:avLst/>
          </a:prstGeom>
        </p:spPr>
        <p:txBody>
          <a:bodyPr/>
          <a:lstStyle/>
          <a:p>
            <a:endParaRPr lang="en-US" dirty="0"/>
          </a:p>
        </p:txBody>
      </p:sp>
      <p:sp>
        <p:nvSpPr>
          <p:cNvPr id="4" name="Date Placeholder 3">
            <a:extLst>
              <a:ext uri="{FF2B5EF4-FFF2-40B4-BE49-F238E27FC236}">
                <a16:creationId xmlns:a16="http://schemas.microsoft.com/office/drawing/2014/main" id="{9F3CAD5B-18BB-E21E-3A4C-7BAACB8519A4}"/>
              </a:ext>
            </a:extLst>
          </p:cNvPr>
          <p:cNvSpPr>
            <a:spLocks noGrp="1"/>
          </p:cNvSpPr>
          <p:nvPr>
            <p:ph type="dt" sz="half" idx="15"/>
          </p:nvPr>
        </p:nvSpPr>
        <p:spPr>
          <a:xfrm>
            <a:off x="4115853" y="6346870"/>
            <a:ext cx="2925587" cy="365125"/>
          </a:xfrm>
          <a:prstGeom prst="rect">
            <a:avLst/>
          </a:prstGeom>
        </p:spPr>
        <p:txBody>
          <a:bodyPr/>
          <a:lstStyle/>
          <a:p>
            <a:endParaRPr lang="en-US" dirty="0"/>
          </a:p>
        </p:txBody>
      </p:sp>
      <p:sp>
        <p:nvSpPr>
          <p:cNvPr id="10" name="Slide Number Placeholder 9">
            <a:extLst>
              <a:ext uri="{FF2B5EF4-FFF2-40B4-BE49-F238E27FC236}">
                <a16:creationId xmlns:a16="http://schemas.microsoft.com/office/drawing/2014/main" id="{BBDEAB8E-8806-A459-E320-4CA2B455BFD7}"/>
              </a:ext>
            </a:extLst>
          </p:cNvPr>
          <p:cNvSpPr>
            <a:spLocks noGrp="1"/>
          </p:cNvSpPr>
          <p:nvPr>
            <p:ph type="sldNum" sz="quarter" idx="17"/>
          </p:nvPr>
        </p:nvSpPr>
        <p:spPr>
          <a:xfrm>
            <a:off x="7041440" y="6346870"/>
            <a:ext cx="429207" cy="365125"/>
          </a:xfrm>
          <a:prstGeom prst="rect">
            <a:avLst/>
          </a:prstGeom>
        </p:spPr>
        <p:txBody>
          <a:bodyPr/>
          <a:lstStyle/>
          <a:p>
            <a:fld id="{AEAA3239-9EA4-4A65-A281-97F994456D9F}" type="slidenum">
              <a:rPr lang="en-US" smtClean="0"/>
              <a:t>‹#›</a:t>
            </a:fld>
            <a:endParaRPr lang="en-US"/>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8091732" y="0"/>
            <a:ext cx="4100267" cy="6858000"/>
          </a:xfrm>
          <a:blipFill>
            <a:blip r:embed="rId2">
              <a:alphaModFix amt="85000"/>
              <a:extLst>
                <a:ext uri="{28A0092B-C50C-407E-A947-70E740481C1C}">
                  <a14:useLocalDpi xmlns:a14="http://schemas.microsoft.com/office/drawing/2010/main" val="0"/>
                </a:ext>
              </a:extLst>
            </a:blip>
            <a:stretch>
              <a:fillRect/>
            </a:stretch>
          </a:blipFill>
        </p:spPr>
        <p:txBody>
          <a:bodyPr/>
          <a:lstStyle>
            <a:lvl1pPr marL="0" indent="0">
              <a:buNone/>
              <a:defRPr/>
            </a:lvl1pPr>
          </a:lstStyle>
          <a:p>
            <a:r>
              <a:rPr lang="en-US" dirty="0"/>
              <a:t> </a:t>
            </a:r>
          </a:p>
        </p:txBody>
      </p:sp>
      <p:cxnSp>
        <p:nvCxnSpPr>
          <p:cNvPr id="3" name="Straight Connector 2">
            <a:extLst>
              <a:ext uri="{FF2B5EF4-FFF2-40B4-BE49-F238E27FC236}">
                <a16:creationId xmlns:a16="http://schemas.microsoft.com/office/drawing/2014/main" id="{11A678A9-441B-21DA-8AA8-66BD33D80407}"/>
              </a:ext>
            </a:extLst>
          </p:cNvPr>
          <p:cNvCxnSpPr>
            <a:cxnSpLocks/>
          </p:cNvCxnSpPr>
          <p:nvPr/>
        </p:nvCxnSpPr>
        <p:spPr>
          <a:xfrm>
            <a:off x="8082107" y="0"/>
            <a:ext cx="0" cy="685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8284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2">
    <p:bg>
      <p:bgRef idx="1001">
        <a:schemeClr val="bg1"/>
      </p:bgRef>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D7E220B-260A-1899-9D05-BB8723A88261}"/>
              </a:ext>
            </a:extLst>
          </p:cNvPr>
          <p:cNvGrpSpPr/>
          <p:nvPr/>
        </p:nvGrpSpPr>
        <p:grpSpPr>
          <a:xfrm>
            <a:off x="6941116" y="366348"/>
            <a:ext cx="4886768" cy="6125303"/>
            <a:chOff x="521210" y="647905"/>
            <a:chExt cx="11365967" cy="5565740"/>
          </a:xfrm>
        </p:grpSpPr>
        <p:sp>
          <p:nvSpPr>
            <p:cNvPr id="5" name="Shape 2">
              <a:extLst>
                <a:ext uri="{FF2B5EF4-FFF2-40B4-BE49-F238E27FC236}">
                  <a16:creationId xmlns:a16="http://schemas.microsoft.com/office/drawing/2014/main" id="{91ECAE7C-A949-93C0-3EB3-0B16C6DAC3B2}"/>
                </a:ext>
              </a:extLst>
            </p:cNvPr>
            <p:cNvSpPr/>
            <p:nvPr/>
          </p:nvSpPr>
          <p:spPr>
            <a:xfrm>
              <a:off x="725402" y="1009217"/>
              <a:ext cx="11161775" cy="5204428"/>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6" name="Shape 1">
              <a:extLst>
                <a:ext uri="{FF2B5EF4-FFF2-40B4-BE49-F238E27FC236}">
                  <a16:creationId xmlns:a16="http://schemas.microsoft.com/office/drawing/2014/main" id="{C0165170-3C5A-515F-1EA4-AA3CB178D565}"/>
                </a:ext>
              </a:extLst>
            </p:cNvPr>
            <p:cNvSpPr/>
            <p:nvPr/>
          </p:nvSpPr>
          <p:spPr>
            <a:xfrm>
              <a:off x="521210" y="647905"/>
              <a:ext cx="10911523" cy="5370984"/>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grpSp>
      <p:sp>
        <p:nvSpPr>
          <p:cNvPr id="7" name="Title 6">
            <a:extLst>
              <a:ext uri="{FF2B5EF4-FFF2-40B4-BE49-F238E27FC236}">
                <a16:creationId xmlns:a16="http://schemas.microsoft.com/office/drawing/2014/main" id="{77F9E3EB-FD43-A59C-A54A-F11FA9251FDC}"/>
              </a:ext>
            </a:extLst>
          </p:cNvPr>
          <p:cNvSpPr>
            <a:spLocks noGrp="1"/>
          </p:cNvSpPr>
          <p:nvPr>
            <p:ph type="title"/>
          </p:nvPr>
        </p:nvSpPr>
        <p:spPr>
          <a:xfrm>
            <a:off x="7168896" y="1129554"/>
            <a:ext cx="4219626" cy="3475236"/>
          </a:xfrm>
        </p:spPr>
        <p:txBody>
          <a:bodyPr anchor="b">
            <a:normAutofit/>
          </a:bodyPr>
          <a:lstStyle>
            <a:lvl1pPr>
              <a:defRPr sz="4800"/>
            </a:lvl1pPr>
          </a:lstStyle>
          <a:p>
            <a:r>
              <a:rPr lang="en-US" dirty="0"/>
              <a:t>Click to edit Master title style</a:t>
            </a:r>
          </a:p>
        </p:txBody>
      </p:sp>
      <p:sp>
        <p:nvSpPr>
          <p:cNvPr id="15" name="Subtitle 2">
            <a:extLst>
              <a:ext uri="{FF2B5EF4-FFF2-40B4-BE49-F238E27FC236}">
                <a16:creationId xmlns:a16="http://schemas.microsoft.com/office/drawing/2014/main" id="{56AC0B9A-E217-462C-714E-6E5BE5799003}"/>
              </a:ext>
            </a:extLst>
          </p:cNvPr>
          <p:cNvSpPr>
            <a:spLocks noGrp="1"/>
          </p:cNvSpPr>
          <p:nvPr>
            <p:ph type="subTitle" idx="1"/>
          </p:nvPr>
        </p:nvSpPr>
        <p:spPr>
          <a:xfrm>
            <a:off x="7168895" y="4731335"/>
            <a:ext cx="4219626" cy="1184585"/>
          </a:xfrm>
        </p:spPr>
        <p:txBody>
          <a:bodyPr vert="horz" lIns="91440" tIns="45720" rIns="91440" bIns="45720" rtlCol="0" anchor="t">
            <a:normAutofit/>
          </a:bodyPr>
          <a:lstStyle>
            <a:lvl1pPr marL="0" indent="0">
              <a:buNone/>
              <a:defRPr lang="en-US" sz="1600" cap="all" baseline="0" dirty="0"/>
            </a:lvl1pPr>
          </a:lstStyle>
          <a:p>
            <a:pPr lvl="0"/>
            <a:r>
              <a:rPr lang="en-US" dirty="0"/>
              <a:t>Click to edit Master subtitle style</a:t>
            </a:r>
          </a:p>
        </p:txBody>
      </p:sp>
      <p:sp>
        <p:nvSpPr>
          <p:cNvPr id="11" name="Picture Placeholder 10">
            <a:extLst>
              <a:ext uri="{FF2B5EF4-FFF2-40B4-BE49-F238E27FC236}">
                <a16:creationId xmlns:a16="http://schemas.microsoft.com/office/drawing/2014/main" id="{B24A208E-BD69-BB12-21B8-DA405B501FA8}"/>
              </a:ext>
            </a:extLst>
          </p:cNvPr>
          <p:cNvSpPr>
            <a:spLocks noGrp="1"/>
          </p:cNvSpPr>
          <p:nvPr>
            <p:ph type="pic" sz="quarter" idx="13" hasCustomPrompt="1"/>
          </p:nvPr>
        </p:nvSpPr>
        <p:spPr>
          <a:xfrm>
            <a:off x="0" y="0"/>
            <a:ext cx="6584950" cy="6858000"/>
          </a:xfrm>
          <a:blipFill>
            <a:blip r:embed="rId2">
              <a:alphaModFix amt="85000"/>
              <a:extLst>
                <a:ext uri="{28A0092B-C50C-407E-A947-70E740481C1C}">
                  <a14:useLocalDpi xmlns:a14="http://schemas.microsoft.com/office/drawing/2010/main" val="0"/>
                </a:ext>
              </a:extLst>
            </a:blip>
            <a:stretch>
              <a:fillRect/>
            </a:stretch>
          </a:blipFill>
        </p:spPr>
        <p:txBody>
          <a:bodyPr vert="horz" lIns="91440" tIns="0" rIns="0" bIns="0" rtlCol="0">
            <a:noAutofit/>
          </a:bodyPr>
          <a:lstStyle>
            <a:lvl1pPr marL="0" indent="0">
              <a:buNone/>
              <a:defRPr lang="en-US" sz="2400" b="0" i="0"/>
            </a:lvl1pPr>
          </a:lstStyle>
          <a:p>
            <a:pPr marL="228600" lvl="0" indent="-228600">
              <a:lnSpc>
                <a:spcPct val="150000"/>
              </a:lnSpc>
            </a:pPr>
            <a:r>
              <a:rPr lang="en-US" dirty="0"/>
              <a:t>  </a:t>
            </a:r>
          </a:p>
        </p:txBody>
      </p:sp>
      <p:cxnSp>
        <p:nvCxnSpPr>
          <p:cNvPr id="12" name="Straight Connector 11">
            <a:extLst>
              <a:ext uri="{FF2B5EF4-FFF2-40B4-BE49-F238E27FC236}">
                <a16:creationId xmlns:a16="http://schemas.microsoft.com/office/drawing/2014/main" id="{AF16905E-92F3-BA17-041B-A2D4BCBF5BB2}"/>
              </a:ext>
            </a:extLst>
          </p:cNvPr>
          <p:cNvCxnSpPr>
            <a:cxnSpLocks/>
          </p:cNvCxnSpPr>
          <p:nvPr userDrawn="1"/>
        </p:nvCxnSpPr>
        <p:spPr>
          <a:xfrm>
            <a:off x="6592577" y="0"/>
            <a:ext cx="0" cy="685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478042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ntent with Picture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094553" y="499533"/>
            <a:ext cx="4477512" cy="1328932"/>
          </a:xfrm>
        </p:spPr>
        <p:txBody>
          <a:bodyPr anchor="b">
            <a:normAutofit/>
          </a:bodyPr>
          <a:lstStyle>
            <a:lvl1pPr>
              <a:defRPr sz="3600"/>
            </a:lvl1pPr>
          </a:lstStyle>
          <a:p>
            <a:r>
              <a:rPr lang="en-US"/>
              <a:t>Click to edit Master title style</a:t>
            </a:r>
            <a:endParaRPr lang="en-US" dirty="0"/>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1" y="0"/>
            <a:ext cx="6492240" cy="6858000"/>
          </a:xfrm>
          <a:blipFill>
            <a:blip r:embed="rId2">
              <a:alphaModFix amt="85000"/>
              <a:extLst>
                <a:ext uri="{28A0092B-C50C-407E-A947-70E740481C1C}">
                  <a14:useLocalDpi xmlns:a14="http://schemas.microsoft.com/office/drawing/2010/main" val="0"/>
                </a:ext>
              </a:extLst>
            </a:blip>
            <a:stretch>
              <a:fillRect/>
            </a:stretch>
          </a:blipFill>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104889" y="1975104"/>
            <a:ext cx="4477512" cy="42825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7104889" y="6343955"/>
            <a:ext cx="2105099" cy="365125"/>
          </a:xfrm>
          <a:prstGeom prst="rect">
            <a:avLst/>
          </a:prstGeom>
        </p:spPr>
        <p:txBody>
          <a:body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9375067" y="6343955"/>
            <a:ext cx="1772029" cy="365125"/>
          </a:xfrm>
          <a:prstGeom prst="rect">
            <a:avLst/>
          </a:prstGeom>
        </p:spPr>
        <p:txBody>
          <a:bodyPr/>
          <a:lstStyle>
            <a:lvl1pPr>
              <a:defRPr>
                <a:solidFill>
                  <a:schemeClr val="tx1"/>
                </a:solidFill>
                <a:effectLst/>
              </a:defRPr>
            </a:lvl1pPr>
          </a:lstStyle>
          <a:p>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147096" y="6343955"/>
            <a:ext cx="429207" cy="365125"/>
          </a:xfrm>
          <a:prstGeom prst="rect">
            <a:avLst/>
          </a:prstGeom>
        </p:spPr>
        <p:txBody>
          <a:bodyPr/>
          <a:lstStyle/>
          <a:p>
            <a:fld id="{AEAA3239-9EA4-4A65-A281-97F994456D9F}" type="slidenum">
              <a:rPr lang="en-US" smtClean="0"/>
              <a:t>‹#›</a:t>
            </a:fld>
            <a:endParaRPr lang="en-US"/>
          </a:p>
        </p:txBody>
      </p:sp>
      <p:cxnSp>
        <p:nvCxnSpPr>
          <p:cNvPr id="3" name="Straight Connector 2">
            <a:extLst>
              <a:ext uri="{FF2B5EF4-FFF2-40B4-BE49-F238E27FC236}">
                <a16:creationId xmlns:a16="http://schemas.microsoft.com/office/drawing/2014/main" id="{A54EE92A-D40E-A2FF-476E-83554812296F}"/>
              </a:ext>
            </a:extLst>
          </p:cNvPr>
          <p:cNvCxnSpPr>
            <a:cxnSpLocks/>
          </p:cNvCxnSpPr>
          <p:nvPr/>
        </p:nvCxnSpPr>
        <p:spPr>
          <a:xfrm>
            <a:off x="6502874" y="0"/>
            <a:ext cx="0" cy="685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B3D94575-E64C-2C45-ED82-56D9EFD2AB39}"/>
              </a:ext>
            </a:extLst>
          </p:cNvPr>
          <p:cNvCxnSpPr>
            <a:cxnSpLocks/>
          </p:cNvCxnSpPr>
          <p:nvPr userDrawn="1"/>
        </p:nvCxnSpPr>
        <p:spPr>
          <a:xfrm>
            <a:off x="6502874" y="0"/>
            <a:ext cx="0" cy="685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19112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with Picture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9" y="538716"/>
            <a:ext cx="4494189" cy="1288169"/>
          </a:xfrm>
        </p:spPr>
        <p:txBody>
          <a:bodyPr anchor="b">
            <a:normAutofit/>
          </a:bodyPr>
          <a:lstStyle>
            <a:lvl1pPr>
              <a:defRPr sz="3600"/>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2775" y="1975104"/>
            <a:ext cx="4494063" cy="41569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612776" y="6343955"/>
            <a:ext cx="2098620" cy="365125"/>
          </a:xfrm>
          <a:prstGeom prst="rect">
            <a:avLst/>
          </a:prstGeom>
        </p:spPr>
        <p:txBody>
          <a:bodyPr/>
          <a:lstStyle>
            <a:lvl1pPr>
              <a:defRPr>
                <a:solidFill>
                  <a:schemeClr val="tx1"/>
                </a:solidFill>
                <a:effectLst/>
              </a:defRPr>
            </a:lvl1p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3213651" y="6343955"/>
            <a:ext cx="1573037"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4796658" y="6343955"/>
            <a:ext cx="429207" cy="365125"/>
          </a:xfrm>
          <a:prstGeom prst="rect">
            <a:avLst/>
          </a:prstGeom>
        </p:spPr>
        <p:txBody>
          <a:bodyPr/>
          <a:lstStyle>
            <a:lvl1pPr>
              <a:defRPr>
                <a:solidFill>
                  <a:schemeClr val="tx1"/>
                </a:solidFill>
                <a:effectLst/>
              </a:defRPr>
            </a:lvl1pPr>
          </a:lstStyle>
          <a:p>
            <a:fld id="{AEAA3239-9EA4-4A65-A281-97F994456D9F}" type="slidenum">
              <a:rPr lang="en-US" smtClean="0"/>
              <a:t>‹#›</a:t>
            </a:fld>
            <a:endParaRPr lang="en-US"/>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5658928" y="0"/>
            <a:ext cx="6533072" cy="6858000"/>
          </a:xfrm>
          <a:blipFill>
            <a:blip r:embed="rId2">
              <a:alphaModFix amt="85000"/>
              <a:extLst>
                <a:ext uri="{28A0092B-C50C-407E-A947-70E740481C1C}">
                  <a14:useLocalDpi xmlns:a14="http://schemas.microsoft.com/office/drawing/2010/main" val="0"/>
                </a:ext>
              </a:extLst>
            </a:blip>
            <a:stretch>
              <a:fillRect/>
            </a:stretch>
          </a:blipFill>
        </p:spPr>
        <p:txBody>
          <a:bodyPr/>
          <a:lstStyle>
            <a:lvl1pPr marL="0" indent="0">
              <a:buNone/>
              <a:defRPr/>
            </a:lvl1pPr>
          </a:lstStyle>
          <a:p>
            <a:r>
              <a:rPr lang="en-US" dirty="0"/>
              <a:t> </a:t>
            </a:r>
          </a:p>
        </p:txBody>
      </p:sp>
      <p:cxnSp>
        <p:nvCxnSpPr>
          <p:cNvPr id="3" name="Straight Connector 2">
            <a:extLst>
              <a:ext uri="{FF2B5EF4-FFF2-40B4-BE49-F238E27FC236}">
                <a16:creationId xmlns:a16="http://schemas.microsoft.com/office/drawing/2014/main" id="{1FAD69B9-5A14-83A8-41F7-86017A14E034}"/>
              </a:ext>
            </a:extLst>
          </p:cNvPr>
          <p:cNvCxnSpPr>
            <a:cxnSpLocks/>
          </p:cNvCxnSpPr>
          <p:nvPr/>
        </p:nvCxnSpPr>
        <p:spPr>
          <a:xfrm>
            <a:off x="5648295" y="0"/>
            <a:ext cx="0" cy="685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3C24A26F-E6FC-DE28-35E6-D03BF996DC47}"/>
              </a:ext>
            </a:extLst>
          </p:cNvPr>
          <p:cNvCxnSpPr>
            <a:cxnSpLocks/>
          </p:cNvCxnSpPr>
          <p:nvPr userDrawn="1"/>
        </p:nvCxnSpPr>
        <p:spPr>
          <a:xfrm>
            <a:off x="5648295" y="0"/>
            <a:ext cx="0" cy="685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35434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t with Picture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212663" y="500039"/>
            <a:ext cx="3363514" cy="1667226"/>
          </a:xfrm>
        </p:spPr>
        <p:txBody>
          <a:bodyPr anchor="b">
            <a:normAutofit/>
          </a:bodyPr>
          <a:lstStyle>
            <a:lvl1pPr>
              <a:defRPr sz="3600"/>
            </a:lvl1pPr>
          </a:lstStyle>
          <a:p>
            <a:r>
              <a:rPr lang="en-US"/>
              <a:t>Click to edit Master title style</a:t>
            </a:r>
            <a:endParaRPr lang="en-US" dirty="0"/>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0" y="0"/>
            <a:ext cx="7584144" cy="6858000"/>
          </a:xfrm>
          <a:blipFill>
            <a:blip r:embed="rId2">
              <a:alphaModFix amt="85000"/>
              <a:extLst>
                <a:ext uri="{28A0092B-C50C-407E-A947-70E740481C1C}">
                  <a14:useLocalDpi xmlns:a14="http://schemas.microsoft.com/office/drawing/2010/main" val="0"/>
                </a:ext>
              </a:extLst>
            </a:blip>
            <a:stretch>
              <a:fillRect/>
            </a:stretch>
          </a:blipFill>
        </p:spPr>
        <p:txBody>
          <a:bodyPr/>
          <a:lstStyle>
            <a:lvl1pPr marL="0" indent="0">
              <a:buNone/>
              <a:defRPr lang="en-US" dirty="0"/>
            </a:lvl1pPr>
          </a:lstStyle>
          <a:p>
            <a:r>
              <a:rPr lang="en-US" dirty="0"/>
              <a:t> </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8212790" y="2315569"/>
            <a:ext cx="3363513" cy="38546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8">
            <a:extLst>
              <a:ext uri="{FF2B5EF4-FFF2-40B4-BE49-F238E27FC236}">
                <a16:creationId xmlns:a16="http://schemas.microsoft.com/office/drawing/2014/main" id="{B09198F5-FF38-389C-E060-120AC6301809}"/>
              </a:ext>
            </a:extLst>
          </p:cNvPr>
          <p:cNvSpPr>
            <a:spLocks noGrp="1"/>
          </p:cNvSpPr>
          <p:nvPr>
            <p:ph type="ftr" sz="quarter" idx="16"/>
          </p:nvPr>
        </p:nvSpPr>
        <p:spPr>
          <a:xfrm>
            <a:off x="8212663" y="6343955"/>
            <a:ext cx="2012061" cy="365125"/>
          </a:xfrm>
          <a:prstGeom prst="rect">
            <a:avLst/>
          </a:prstGeom>
        </p:spPr>
        <p:txBody>
          <a:bodyPr/>
          <a:lstStyle/>
          <a:p>
            <a:endParaRPr lang="en-US" dirty="0"/>
          </a:p>
        </p:txBody>
      </p:sp>
      <p:sp>
        <p:nvSpPr>
          <p:cNvPr id="4" name="Date Placeholder 3">
            <a:extLst>
              <a:ext uri="{FF2B5EF4-FFF2-40B4-BE49-F238E27FC236}">
                <a16:creationId xmlns:a16="http://schemas.microsoft.com/office/drawing/2014/main" id="{15305F20-8340-4F06-2EA5-4D05FFED4587}"/>
              </a:ext>
            </a:extLst>
          </p:cNvPr>
          <p:cNvSpPr>
            <a:spLocks noGrp="1"/>
          </p:cNvSpPr>
          <p:nvPr>
            <p:ph type="dt" sz="half" idx="15"/>
          </p:nvPr>
        </p:nvSpPr>
        <p:spPr>
          <a:xfrm>
            <a:off x="10224724" y="6343955"/>
            <a:ext cx="922372" cy="365125"/>
          </a:xfrm>
          <a:prstGeom prst="rect">
            <a:avLst/>
          </a:prstGeom>
        </p:spPr>
        <p:txBody>
          <a:bodyPr/>
          <a:lstStyle/>
          <a:p>
            <a:endParaRPr lang="en-US" dirty="0"/>
          </a:p>
        </p:txBody>
      </p:sp>
      <p:sp>
        <p:nvSpPr>
          <p:cNvPr id="10" name="Slide Number Placeholder 9">
            <a:extLst>
              <a:ext uri="{FF2B5EF4-FFF2-40B4-BE49-F238E27FC236}">
                <a16:creationId xmlns:a16="http://schemas.microsoft.com/office/drawing/2014/main" id="{4963CA08-6B63-DC1E-8CB3-C323C9040122}"/>
              </a:ext>
            </a:extLst>
          </p:cNvPr>
          <p:cNvSpPr>
            <a:spLocks noGrp="1"/>
          </p:cNvSpPr>
          <p:nvPr>
            <p:ph type="sldNum" sz="quarter" idx="17"/>
          </p:nvPr>
        </p:nvSpPr>
        <p:spPr>
          <a:xfrm>
            <a:off x="11147096" y="6343955"/>
            <a:ext cx="429207" cy="365125"/>
          </a:xfrm>
          <a:prstGeom prst="rect">
            <a:avLst/>
          </a:prstGeom>
        </p:spPr>
        <p:txBody>
          <a:bodyPr/>
          <a:lstStyle/>
          <a:p>
            <a:fld id="{AEAA3239-9EA4-4A65-A281-97F994456D9F}" type="slidenum">
              <a:rPr lang="en-US" smtClean="0"/>
              <a:t>‹#›</a:t>
            </a:fld>
            <a:endParaRPr lang="en-US"/>
          </a:p>
        </p:txBody>
      </p:sp>
      <p:cxnSp>
        <p:nvCxnSpPr>
          <p:cNvPr id="3" name="Straight Connector 2">
            <a:extLst>
              <a:ext uri="{FF2B5EF4-FFF2-40B4-BE49-F238E27FC236}">
                <a16:creationId xmlns:a16="http://schemas.microsoft.com/office/drawing/2014/main" id="{3B3C7E6A-ACFC-5D7E-62EC-7EDD357DED5D}"/>
              </a:ext>
            </a:extLst>
          </p:cNvPr>
          <p:cNvCxnSpPr>
            <a:cxnSpLocks/>
          </p:cNvCxnSpPr>
          <p:nvPr/>
        </p:nvCxnSpPr>
        <p:spPr>
          <a:xfrm>
            <a:off x="7600186" y="0"/>
            <a:ext cx="0" cy="685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1384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ntent with Picture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5697" y="500039"/>
            <a:ext cx="3363514" cy="1667226"/>
          </a:xfrm>
        </p:spPr>
        <p:txBody>
          <a:bodyPr anchor="b">
            <a:normAutofit/>
          </a:bodyPr>
          <a:lstStyle>
            <a:lvl1pPr>
              <a:defRPr sz="3600"/>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5824" y="2315569"/>
            <a:ext cx="3363513" cy="3814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8">
            <a:extLst>
              <a:ext uri="{FF2B5EF4-FFF2-40B4-BE49-F238E27FC236}">
                <a16:creationId xmlns:a16="http://schemas.microsoft.com/office/drawing/2014/main" id="{B09198F5-FF38-389C-E060-120AC6301809}"/>
              </a:ext>
            </a:extLst>
          </p:cNvPr>
          <p:cNvSpPr>
            <a:spLocks noGrp="1"/>
          </p:cNvSpPr>
          <p:nvPr>
            <p:ph type="ftr" sz="quarter" idx="16"/>
          </p:nvPr>
        </p:nvSpPr>
        <p:spPr>
          <a:xfrm>
            <a:off x="615697" y="6343955"/>
            <a:ext cx="1637337" cy="365125"/>
          </a:xfrm>
          <a:prstGeom prst="rect">
            <a:avLst/>
          </a:prstGeom>
        </p:spPr>
        <p:txBody>
          <a:bodyPr/>
          <a:lstStyle/>
          <a:p>
            <a:endParaRPr lang="en-US" dirty="0"/>
          </a:p>
        </p:txBody>
      </p:sp>
      <p:sp>
        <p:nvSpPr>
          <p:cNvPr id="4" name="Date Placeholder 3">
            <a:extLst>
              <a:ext uri="{FF2B5EF4-FFF2-40B4-BE49-F238E27FC236}">
                <a16:creationId xmlns:a16="http://schemas.microsoft.com/office/drawing/2014/main" id="{15305F20-8340-4F06-2EA5-4D05FFED4587}"/>
              </a:ext>
            </a:extLst>
          </p:cNvPr>
          <p:cNvSpPr>
            <a:spLocks noGrp="1"/>
          </p:cNvSpPr>
          <p:nvPr>
            <p:ph type="dt" sz="half" idx="15"/>
          </p:nvPr>
        </p:nvSpPr>
        <p:spPr>
          <a:xfrm>
            <a:off x="2703447" y="6343955"/>
            <a:ext cx="949766" cy="365125"/>
          </a:xfrm>
          <a:prstGeom prst="rect">
            <a:avLst/>
          </a:prstGeom>
        </p:spPr>
        <p:txBody>
          <a:bodyPr/>
          <a:lstStyle/>
          <a:p>
            <a:endParaRPr lang="en-US" dirty="0"/>
          </a:p>
        </p:txBody>
      </p:sp>
      <p:sp>
        <p:nvSpPr>
          <p:cNvPr id="10" name="Slide Number Placeholder 9">
            <a:extLst>
              <a:ext uri="{FF2B5EF4-FFF2-40B4-BE49-F238E27FC236}">
                <a16:creationId xmlns:a16="http://schemas.microsoft.com/office/drawing/2014/main" id="{4963CA08-6B63-DC1E-8CB3-C323C9040122}"/>
              </a:ext>
            </a:extLst>
          </p:cNvPr>
          <p:cNvSpPr>
            <a:spLocks noGrp="1"/>
          </p:cNvSpPr>
          <p:nvPr>
            <p:ph type="sldNum" sz="quarter" idx="17"/>
          </p:nvPr>
        </p:nvSpPr>
        <p:spPr>
          <a:xfrm>
            <a:off x="3653213" y="6343955"/>
            <a:ext cx="429207" cy="365125"/>
          </a:xfrm>
          <a:prstGeom prst="rect">
            <a:avLst/>
          </a:prstGeom>
        </p:spPr>
        <p:txBody>
          <a:bodyPr/>
          <a:lstStyle/>
          <a:p>
            <a:fld id="{AEAA3239-9EA4-4A65-A281-97F994456D9F}" type="slidenum">
              <a:rPr lang="en-US" smtClean="0"/>
              <a:t>‹#›</a:t>
            </a:fld>
            <a:endParaRPr lang="en-US"/>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4607856" y="0"/>
            <a:ext cx="7584144" cy="6858000"/>
          </a:xfrm>
          <a:blipFill>
            <a:blip r:embed="rId2">
              <a:alphaModFix amt="85000"/>
              <a:extLst>
                <a:ext uri="{28A0092B-C50C-407E-A947-70E740481C1C}">
                  <a14:useLocalDpi xmlns:a14="http://schemas.microsoft.com/office/drawing/2010/main" val="0"/>
                </a:ext>
              </a:extLst>
            </a:blip>
            <a:stretch>
              <a:fillRect/>
            </a:stretch>
          </a:blipFill>
        </p:spPr>
        <p:txBody>
          <a:bodyPr/>
          <a:lstStyle>
            <a:lvl1pPr marL="0" indent="0">
              <a:buNone/>
              <a:defRPr/>
            </a:lvl1pPr>
          </a:lstStyle>
          <a:p>
            <a:r>
              <a:rPr lang="en-US" dirty="0"/>
              <a:t> </a:t>
            </a:r>
          </a:p>
        </p:txBody>
      </p:sp>
      <p:cxnSp>
        <p:nvCxnSpPr>
          <p:cNvPr id="3" name="Straight Connector 2">
            <a:extLst>
              <a:ext uri="{FF2B5EF4-FFF2-40B4-BE49-F238E27FC236}">
                <a16:creationId xmlns:a16="http://schemas.microsoft.com/office/drawing/2014/main" id="{F2A89F80-5D6A-4ABF-AB9F-E9B855484CF2}"/>
              </a:ext>
            </a:extLst>
          </p:cNvPr>
          <p:cNvCxnSpPr>
            <a:cxnSpLocks/>
          </p:cNvCxnSpPr>
          <p:nvPr/>
        </p:nvCxnSpPr>
        <p:spPr>
          <a:xfrm>
            <a:off x="4597223" y="0"/>
            <a:ext cx="0" cy="685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44265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with Picture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888061" y="990511"/>
            <a:ext cx="2699254" cy="1858941"/>
          </a:xfrm>
        </p:spPr>
        <p:txBody>
          <a:bodyPr anchor="b"/>
          <a:lstStyle/>
          <a:p>
            <a:r>
              <a:rPr lang="en-US"/>
              <a:t>Click to edit Master title style</a:t>
            </a:r>
            <a:endParaRPr lang="en-US" dirty="0"/>
          </a:p>
        </p:txBody>
      </p:sp>
      <p:sp>
        <p:nvSpPr>
          <p:cNvPr id="10" name="Picture Placeholder 9">
            <a:extLst>
              <a:ext uri="{FF2B5EF4-FFF2-40B4-BE49-F238E27FC236}">
                <a16:creationId xmlns:a16="http://schemas.microsoft.com/office/drawing/2014/main" id="{3CA946DA-5AE8-39E2-3ADD-B8F06308C1C6}"/>
              </a:ext>
            </a:extLst>
          </p:cNvPr>
          <p:cNvSpPr>
            <a:spLocks noGrp="1"/>
          </p:cNvSpPr>
          <p:nvPr>
            <p:ph type="pic" sz="quarter" idx="13" hasCustomPrompt="1"/>
          </p:nvPr>
        </p:nvSpPr>
        <p:spPr>
          <a:xfrm>
            <a:off x="0" y="0"/>
            <a:ext cx="8326323" cy="6858000"/>
          </a:xfrm>
          <a:custGeom>
            <a:avLst/>
            <a:gdLst>
              <a:gd name="connsiteX0" fmla="*/ 0 w 8326323"/>
              <a:gd name="connsiteY0" fmla="*/ 0 h 6858000"/>
              <a:gd name="connsiteX1" fmla="*/ 8326323 w 8326323"/>
              <a:gd name="connsiteY1" fmla="*/ 0 h 6858000"/>
              <a:gd name="connsiteX2" fmla="*/ 8326323 w 8326323"/>
              <a:gd name="connsiteY2" fmla="*/ 6858000 h 6858000"/>
              <a:gd name="connsiteX3" fmla="*/ 0 w 832632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6323" h="6858000">
                <a:moveTo>
                  <a:pt x="0" y="0"/>
                </a:moveTo>
                <a:lnTo>
                  <a:pt x="8326323" y="0"/>
                </a:lnTo>
                <a:lnTo>
                  <a:pt x="8326323" y="6858000"/>
                </a:lnTo>
                <a:lnTo>
                  <a:pt x="0" y="6858000"/>
                </a:lnTo>
                <a:close/>
              </a:path>
            </a:pathLst>
          </a:custGeom>
          <a:blipFill>
            <a:blip r:embed="rId2">
              <a:alphaModFix amt="85000"/>
              <a:extLst>
                <a:ext uri="{28A0092B-C50C-407E-A947-70E740481C1C}">
                  <a14:useLocalDpi xmlns:a14="http://schemas.microsoft.com/office/drawing/2010/main" val="0"/>
                </a:ext>
              </a:extLst>
            </a:blip>
            <a:stretch>
              <a:fillRect/>
            </a:stretch>
          </a:blipFill>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889055" y="3011335"/>
            <a:ext cx="2693346" cy="2656250"/>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8888061" y="6343955"/>
            <a:ext cx="1404460" cy="365125"/>
          </a:xfrm>
          <a:prstGeom prst="rect">
            <a:avLst/>
          </a:prstGeom>
        </p:spPr>
        <p:txBody>
          <a:body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0292522" y="6343955"/>
            <a:ext cx="854573" cy="365125"/>
          </a:xfrm>
          <a:prstGeom prst="rect">
            <a:avLst/>
          </a:prstGeom>
        </p:spPr>
        <p:txBody>
          <a:bodyPr/>
          <a:lstStyle>
            <a:lvl1pPr>
              <a:defRPr>
                <a:solidFill>
                  <a:schemeClr val="tx1"/>
                </a:solidFill>
                <a:effectLst/>
              </a:defRPr>
            </a:lvl1pPr>
          </a:lstStyle>
          <a:p>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147096" y="6343955"/>
            <a:ext cx="429207" cy="365125"/>
          </a:xfrm>
          <a:prstGeom prst="rect">
            <a:avLst/>
          </a:prstGeom>
        </p:spPr>
        <p:txBody>
          <a:bodyPr/>
          <a:lstStyle/>
          <a:p>
            <a:fld id="{AEAA3239-9EA4-4A65-A281-97F994456D9F}" type="slidenum">
              <a:rPr lang="en-US" smtClean="0"/>
              <a:t>‹#›</a:t>
            </a:fld>
            <a:endParaRPr lang="en-US"/>
          </a:p>
        </p:txBody>
      </p:sp>
      <p:cxnSp>
        <p:nvCxnSpPr>
          <p:cNvPr id="3" name="Straight Connector 2">
            <a:extLst>
              <a:ext uri="{FF2B5EF4-FFF2-40B4-BE49-F238E27FC236}">
                <a16:creationId xmlns:a16="http://schemas.microsoft.com/office/drawing/2014/main" id="{EC6861E3-1150-D516-3BEE-655B15B4B936}"/>
              </a:ext>
            </a:extLst>
          </p:cNvPr>
          <p:cNvCxnSpPr>
            <a:cxnSpLocks/>
          </p:cNvCxnSpPr>
          <p:nvPr/>
        </p:nvCxnSpPr>
        <p:spPr>
          <a:xfrm>
            <a:off x="8340807" y="0"/>
            <a:ext cx="0" cy="685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62010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ntent with Picture 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5697" y="990511"/>
            <a:ext cx="2699254" cy="1858941"/>
          </a:xfrm>
        </p:spPr>
        <p:txBody>
          <a:bodyPr anchor="b"/>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616691" y="3011335"/>
            <a:ext cx="2693346" cy="2656250"/>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615697" y="6343955"/>
            <a:ext cx="1404460" cy="365125"/>
          </a:xfrm>
          <a:prstGeom prst="rect">
            <a:avLst/>
          </a:prstGeom>
        </p:spPr>
        <p:txBody>
          <a:body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606165" y="6343955"/>
            <a:ext cx="1597578" cy="365125"/>
          </a:xfrm>
          <a:prstGeom prst="rect">
            <a:avLst/>
          </a:prstGeom>
        </p:spPr>
        <p:txBody>
          <a:bodyPr/>
          <a:lstStyle>
            <a:lvl1pPr>
              <a:defRPr>
                <a:solidFill>
                  <a:schemeClr val="tx1"/>
                </a:solidFill>
                <a:effectLst/>
              </a:defRPr>
            </a:lvl1pPr>
          </a:lstStyle>
          <a:p>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3203743" y="6343955"/>
            <a:ext cx="429207" cy="365125"/>
          </a:xfrm>
          <a:prstGeom prst="rect">
            <a:avLst/>
          </a:prstGeom>
        </p:spPr>
        <p:txBody>
          <a:bodyPr/>
          <a:lstStyle/>
          <a:p>
            <a:fld id="{AEAA3239-9EA4-4A65-A281-97F994456D9F}" type="slidenum">
              <a:rPr lang="en-US" smtClean="0"/>
              <a:t>‹#›</a:t>
            </a:fld>
            <a:endParaRPr lang="en-US"/>
          </a:p>
        </p:txBody>
      </p:sp>
      <p:sp>
        <p:nvSpPr>
          <p:cNvPr id="10" name="Picture Placeholder 9">
            <a:extLst>
              <a:ext uri="{FF2B5EF4-FFF2-40B4-BE49-F238E27FC236}">
                <a16:creationId xmlns:a16="http://schemas.microsoft.com/office/drawing/2014/main" id="{3CA946DA-5AE8-39E2-3ADD-B8F06308C1C6}"/>
              </a:ext>
            </a:extLst>
          </p:cNvPr>
          <p:cNvSpPr>
            <a:spLocks noGrp="1"/>
          </p:cNvSpPr>
          <p:nvPr>
            <p:ph type="pic" sz="quarter" idx="13" hasCustomPrompt="1"/>
          </p:nvPr>
        </p:nvSpPr>
        <p:spPr>
          <a:xfrm>
            <a:off x="3865677" y="0"/>
            <a:ext cx="8326323" cy="6858000"/>
          </a:xfrm>
          <a:custGeom>
            <a:avLst/>
            <a:gdLst>
              <a:gd name="connsiteX0" fmla="*/ 0 w 8326323"/>
              <a:gd name="connsiteY0" fmla="*/ 0 h 6858000"/>
              <a:gd name="connsiteX1" fmla="*/ 8326323 w 8326323"/>
              <a:gd name="connsiteY1" fmla="*/ 0 h 6858000"/>
              <a:gd name="connsiteX2" fmla="*/ 8326323 w 8326323"/>
              <a:gd name="connsiteY2" fmla="*/ 6858000 h 6858000"/>
              <a:gd name="connsiteX3" fmla="*/ 0 w 832632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6323" h="6858000">
                <a:moveTo>
                  <a:pt x="0" y="0"/>
                </a:moveTo>
                <a:lnTo>
                  <a:pt x="8326323" y="0"/>
                </a:lnTo>
                <a:lnTo>
                  <a:pt x="8326323" y="6858000"/>
                </a:lnTo>
                <a:lnTo>
                  <a:pt x="0" y="6858000"/>
                </a:lnTo>
                <a:close/>
              </a:path>
            </a:pathLst>
          </a:custGeom>
          <a:blipFill>
            <a:blip r:embed="rId2">
              <a:alphaModFix amt="85000"/>
              <a:extLst>
                <a:ext uri="{28A0092B-C50C-407E-A947-70E740481C1C}">
                  <a14:useLocalDpi xmlns:a14="http://schemas.microsoft.com/office/drawing/2010/main" val="0"/>
                </a:ext>
              </a:extLst>
            </a:blip>
            <a:stretch>
              <a:fillRect/>
            </a:stretch>
          </a:blipFill>
        </p:spPr>
        <p:txBody>
          <a:bodyPr wrap="square">
            <a:noAutofit/>
          </a:bodyPr>
          <a:lstStyle>
            <a:lvl1pPr marL="0" indent="0">
              <a:buNone/>
              <a:defRPr lang="en-US" dirty="0"/>
            </a:lvl1pPr>
          </a:lstStyle>
          <a:p>
            <a:r>
              <a:rPr lang="en-US" dirty="0"/>
              <a:t> </a:t>
            </a:r>
          </a:p>
        </p:txBody>
      </p:sp>
      <p:cxnSp>
        <p:nvCxnSpPr>
          <p:cNvPr id="3" name="Straight Connector 2">
            <a:extLst>
              <a:ext uri="{FF2B5EF4-FFF2-40B4-BE49-F238E27FC236}">
                <a16:creationId xmlns:a16="http://schemas.microsoft.com/office/drawing/2014/main" id="{94B94044-CD6D-BA64-4DAF-CF4588CD625D}"/>
              </a:ext>
            </a:extLst>
          </p:cNvPr>
          <p:cNvCxnSpPr>
            <a:cxnSpLocks/>
          </p:cNvCxnSpPr>
          <p:nvPr/>
        </p:nvCxnSpPr>
        <p:spPr>
          <a:xfrm>
            <a:off x="3855044" y="0"/>
            <a:ext cx="0" cy="685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71462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ntent with Picture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4457610"/>
            <a:ext cx="4019522" cy="1617925"/>
          </a:xfrm>
        </p:spPr>
        <p:txBody>
          <a:bodyPr anchor="t">
            <a:normAutofit/>
          </a:bodyPr>
          <a:lstStyle>
            <a:lvl1pPr>
              <a:defRPr sz="3600"/>
            </a:lvl1pPr>
          </a:lstStyle>
          <a:p>
            <a:r>
              <a:rPr lang="en-US"/>
              <a:t>Click to edit Master title style</a:t>
            </a:r>
            <a:endParaRPr lang="en-US" dirty="0"/>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1" y="0"/>
            <a:ext cx="12192000" cy="4142231"/>
          </a:xfrm>
          <a:blipFill>
            <a:blip r:embed="rId2">
              <a:alphaModFix amt="85000"/>
              <a:extLst>
                <a:ext uri="{28A0092B-C50C-407E-A947-70E740481C1C}">
                  <a14:useLocalDpi xmlns:a14="http://schemas.microsoft.com/office/drawing/2010/main" val="0"/>
                </a:ext>
              </a:extLst>
            </a:blip>
            <a:stretch>
              <a:fillRect/>
            </a:stretch>
          </a:blipFill>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5156010" y="4457611"/>
            <a:ext cx="6426391" cy="1617924"/>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3" name="Straight Connector 2">
            <a:extLst>
              <a:ext uri="{FF2B5EF4-FFF2-40B4-BE49-F238E27FC236}">
                <a16:creationId xmlns:a16="http://schemas.microsoft.com/office/drawing/2014/main" id="{9620E07E-3D6A-C86E-678B-DE98A157F07A}"/>
              </a:ext>
            </a:extLst>
          </p:cNvPr>
          <p:cNvCxnSpPr>
            <a:cxnSpLocks/>
          </p:cNvCxnSpPr>
          <p:nvPr/>
        </p:nvCxnSpPr>
        <p:spPr>
          <a:xfrm>
            <a:off x="0" y="4142231"/>
            <a:ext cx="1219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08AF9810-922B-05C3-1FAC-78185AB607C8}"/>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4" name="Date Placeholder 3">
            <a:extLst>
              <a:ext uri="{FF2B5EF4-FFF2-40B4-BE49-F238E27FC236}">
                <a16:creationId xmlns:a16="http://schemas.microsoft.com/office/drawing/2014/main" id="{323AD7B9-A665-0D5C-1732-A369FD093C99}"/>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10" name="Slide Number Placeholder 5">
            <a:extLst>
              <a:ext uri="{FF2B5EF4-FFF2-40B4-BE49-F238E27FC236}">
                <a16:creationId xmlns:a16="http://schemas.microsoft.com/office/drawing/2014/main" id="{087B8D0A-511A-808A-9972-2B279CED552D}"/>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3892562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ntent with Picture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6" y="3880757"/>
            <a:ext cx="3044954" cy="2245126"/>
          </a:xfrm>
        </p:spPr>
        <p:txBody>
          <a:bodyPr anchor="t">
            <a:normAutofit/>
          </a:bodyPr>
          <a:lstStyle>
            <a:lvl1pPr>
              <a:defRPr sz="3600"/>
            </a:lvl1pPr>
          </a:lstStyle>
          <a:p>
            <a:r>
              <a:rPr lang="en-US"/>
              <a:t>Click to edit Master title style</a:t>
            </a:r>
            <a:endParaRPr lang="en-US" dirty="0"/>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1" y="0"/>
            <a:ext cx="12192000" cy="3443331"/>
          </a:xfrm>
          <a:blipFill>
            <a:blip r:embed="rId2">
              <a:alphaModFix amt="85000"/>
              <a:extLst>
                <a:ext uri="{28A0092B-C50C-407E-A947-70E740481C1C}">
                  <a14:useLocalDpi xmlns:a14="http://schemas.microsoft.com/office/drawing/2010/main" val="0"/>
                </a:ext>
              </a:extLst>
            </a:blip>
            <a:stretch>
              <a:fillRect/>
            </a:stretch>
          </a:blipFill>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122370" y="3880757"/>
            <a:ext cx="7460029" cy="2443843"/>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3" name="Straight Connector 2">
            <a:extLst>
              <a:ext uri="{FF2B5EF4-FFF2-40B4-BE49-F238E27FC236}">
                <a16:creationId xmlns:a16="http://schemas.microsoft.com/office/drawing/2014/main" id="{B58B5EBB-F005-1B2B-24BF-B4DBB49FF96A}"/>
              </a:ext>
            </a:extLst>
          </p:cNvPr>
          <p:cNvCxnSpPr>
            <a:cxnSpLocks/>
          </p:cNvCxnSpPr>
          <p:nvPr/>
        </p:nvCxnSpPr>
        <p:spPr>
          <a:xfrm>
            <a:off x="0" y="3453964"/>
            <a:ext cx="1219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4EE91E5E-1D54-4277-467D-BF89B7943D9A}"/>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4" name="Date Placeholder 3">
            <a:extLst>
              <a:ext uri="{FF2B5EF4-FFF2-40B4-BE49-F238E27FC236}">
                <a16:creationId xmlns:a16="http://schemas.microsoft.com/office/drawing/2014/main" id="{5C57E62A-1224-89D2-C4D8-65D8B0271FF5}"/>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10" name="Slide Number Placeholder 5">
            <a:extLst>
              <a:ext uri="{FF2B5EF4-FFF2-40B4-BE49-F238E27FC236}">
                <a16:creationId xmlns:a16="http://schemas.microsoft.com/office/drawing/2014/main" id="{BB0821DC-7B6A-0BDA-7ED9-271E04FA2C89}"/>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17279141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ntent with Picture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09600" y="707477"/>
            <a:ext cx="3021873" cy="1773540"/>
          </a:xfrm>
        </p:spPr>
        <p:txBody>
          <a:bodyPr anchor="t">
            <a:normAutofit/>
          </a:bodyPr>
          <a:lstStyle>
            <a:lvl1pPr>
              <a:defRPr sz="3600"/>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122370" y="707476"/>
            <a:ext cx="7460029" cy="2330455"/>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609600" y="3135210"/>
            <a:ext cx="2791027" cy="365125"/>
          </a:xfrm>
          <a:prstGeom prst="rect">
            <a:avLst/>
          </a:prstGeom>
        </p:spPr>
        <p:txBody>
          <a:body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9565894" y="3135210"/>
            <a:ext cx="1559379"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145151" y="3135210"/>
            <a:ext cx="429207" cy="365125"/>
          </a:xfrm>
          <a:prstGeom prst="rect">
            <a:avLst/>
          </a:prstGeom>
        </p:spPr>
        <p:txBody>
          <a:bodyPr/>
          <a:lstStyle/>
          <a:p>
            <a:fld id="{AEAA3239-9EA4-4A65-A281-97F994456D9F}" type="slidenum">
              <a:rPr lang="en-US" smtClean="0"/>
              <a:t>‹#›</a:t>
            </a:fld>
            <a:endParaRPr lang="en-US"/>
          </a:p>
        </p:txBody>
      </p:sp>
      <p:sp>
        <p:nvSpPr>
          <p:cNvPr id="4" name="Picture Placeholder 3">
            <a:extLst>
              <a:ext uri="{FF2B5EF4-FFF2-40B4-BE49-F238E27FC236}">
                <a16:creationId xmlns:a16="http://schemas.microsoft.com/office/drawing/2014/main" id="{EDB92F6E-55FC-C88B-734D-26D3B9923E69}"/>
              </a:ext>
            </a:extLst>
          </p:cNvPr>
          <p:cNvSpPr>
            <a:spLocks noGrp="1"/>
          </p:cNvSpPr>
          <p:nvPr>
            <p:ph type="pic" sz="quarter" idx="13" hasCustomPrompt="1"/>
          </p:nvPr>
        </p:nvSpPr>
        <p:spPr>
          <a:xfrm>
            <a:off x="-1" y="3636524"/>
            <a:ext cx="12192000" cy="3221477"/>
          </a:xfrm>
          <a:custGeom>
            <a:avLst/>
            <a:gdLst>
              <a:gd name="connsiteX0" fmla="*/ 0 w 12192000"/>
              <a:gd name="connsiteY0" fmla="*/ 0 h 3221477"/>
              <a:gd name="connsiteX1" fmla="*/ 12192000 w 12192000"/>
              <a:gd name="connsiteY1" fmla="*/ 0 h 3221477"/>
              <a:gd name="connsiteX2" fmla="*/ 12192000 w 12192000"/>
              <a:gd name="connsiteY2" fmla="*/ 3221477 h 3221477"/>
              <a:gd name="connsiteX3" fmla="*/ 0 w 12192000"/>
              <a:gd name="connsiteY3" fmla="*/ 3221477 h 3221477"/>
            </a:gdLst>
            <a:ahLst/>
            <a:cxnLst>
              <a:cxn ang="0">
                <a:pos x="connsiteX0" y="connsiteY0"/>
              </a:cxn>
              <a:cxn ang="0">
                <a:pos x="connsiteX1" y="connsiteY1"/>
              </a:cxn>
              <a:cxn ang="0">
                <a:pos x="connsiteX2" y="connsiteY2"/>
              </a:cxn>
              <a:cxn ang="0">
                <a:pos x="connsiteX3" y="connsiteY3"/>
              </a:cxn>
            </a:cxnLst>
            <a:rect l="l" t="t" r="r" b="b"/>
            <a:pathLst>
              <a:path w="12192000" h="3221477">
                <a:moveTo>
                  <a:pt x="0" y="0"/>
                </a:moveTo>
                <a:lnTo>
                  <a:pt x="12192000" y="0"/>
                </a:lnTo>
                <a:lnTo>
                  <a:pt x="12192000" y="3221477"/>
                </a:lnTo>
                <a:lnTo>
                  <a:pt x="0" y="3221477"/>
                </a:lnTo>
                <a:close/>
              </a:path>
            </a:pathLst>
          </a:custGeom>
          <a:blipFill>
            <a:blip r:embed="rId2">
              <a:alphaModFix amt="85000"/>
              <a:extLst>
                <a:ext uri="{28A0092B-C50C-407E-A947-70E740481C1C}">
                  <a14:useLocalDpi xmlns:a14="http://schemas.microsoft.com/office/drawing/2010/main" val="0"/>
                </a:ext>
              </a:extLst>
            </a:blip>
            <a:stretch>
              <a:fillRect/>
            </a:stretch>
          </a:blipFill>
        </p:spPr>
        <p:txBody>
          <a:bodyPr wrap="square">
            <a:noAutofit/>
          </a:bodyPr>
          <a:lstStyle>
            <a:lvl1pPr marL="0" indent="0">
              <a:buNone/>
              <a:defRPr/>
            </a:lvl1pPr>
          </a:lstStyle>
          <a:p>
            <a:r>
              <a:rPr lang="en-US" dirty="0"/>
              <a:t> </a:t>
            </a:r>
          </a:p>
        </p:txBody>
      </p:sp>
      <p:cxnSp>
        <p:nvCxnSpPr>
          <p:cNvPr id="3" name="Straight Connector 2">
            <a:extLst>
              <a:ext uri="{FF2B5EF4-FFF2-40B4-BE49-F238E27FC236}">
                <a16:creationId xmlns:a16="http://schemas.microsoft.com/office/drawing/2014/main" id="{EB6FCCB7-3844-DE9F-A18B-F5FFF900264C}"/>
              </a:ext>
            </a:extLst>
          </p:cNvPr>
          <p:cNvCxnSpPr>
            <a:cxnSpLocks/>
          </p:cNvCxnSpPr>
          <p:nvPr/>
        </p:nvCxnSpPr>
        <p:spPr>
          <a:xfrm>
            <a:off x="-1" y="3625891"/>
            <a:ext cx="1219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29701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ntent with Picture 14">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559341"/>
            <a:ext cx="10969753" cy="932688"/>
          </a:xfrm>
        </p:spPr>
        <p:txBody>
          <a:bodyPr anchor="b"/>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648" y="1838424"/>
            <a:ext cx="4485564" cy="44881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8">
            <a:extLst>
              <a:ext uri="{FF2B5EF4-FFF2-40B4-BE49-F238E27FC236}">
                <a16:creationId xmlns:a16="http://schemas.microsoft.com/office/drawing/2014/main" id="{820916D3-99FA-E971-607F-14E290E58854}"/>
              </a:ext>
            </a:extLst>
          </p:cNvPr>
          <p:cNvSpPr>
            <a:spLocks noGrp="1"/>
          </p:cNvSpPr>
          <p:nvPr>
            <p:ph type="ftr" sz="quarter" idx="16"/>
          </p:nvPr>
        </p:nvSpPr>
        <p:spPr>
          <a:xfrm>
            <a:off x="612647" y="6343955"/>
            <a:ext cx="2055525" cy="365125"/>
          </a:xfrm>
          <a:prstGeom prst="rect">
            <a:avLst/>
          </a:prstGeom>
        </p:spPr>
        <p:txBody>
          <a:bodyPr/>
          <a:lstStyle/>
          <a:p>
            <a:endParaRPr lang="en-US" dirty="0"/>
          </a:p>
        </p:txBody>
      </p:sp>
      <p:sp>
        <p:nvSpPr>
          <p:cNvPr id="4" name="Date Placeholder 3">
            <a:extLst>
              <a:ext uri="{FF2B5EF4-FFF2-40B4-BE49-F238E27FC236}">
                <a16:creationId xmlns:a16="http://schemas.microsoft.com/office/drawing/2014/main" id="{9F3CAD5B-18BB-E21E-3A4C-7BAACB8519A4}"/>
              </a:ext>
            </a:extLst>
          </p:cNvPr>
          <p:cNvSpPr>
            <a:spLocks noGrp="1"/>
          </p:cNvSpPr>
          <p:nvPr>
            <p:ph type="dt" sz="half" idx="15"/>
          </p:nvPr>
        </p:nvSpPr>
        <p:spPr>
          <a:xfrm>
            <a:off x="3232969" y="6343955"/>
            <a:ext cx="1449697" cy="365125"/>
          </a:xfrm>
          <a:prstGeom prst="rect">
            <a:avLst/>
          </a:prstGeom>
        </p:spPr>
        <p:txBody>
          <a:bodyPr/>
          <a:lstStyle/>
          <a:p>
            <a:endParaRPr lang="en-US" dirty="0"/>
          </a:p>
        </p:txBody>
      </p:sp>
      <p:sp>
        <p:nvSpPr>
          <p:cNvPr id="10" name="Slide Number Placeholder 9">
            <a:extLst>
              <a:ext uri="{FF2B5EF4-FFF2-40B4-BE49-F238E27FC236}">
                <a16:creationId xmlns:a16="http://schemas.microsoft.com/office/drawing/2014/main" id="{BBDEAB8E-8806-A459-E320-4CA2B455BFD7}"/>
              </a:ext>
            </a:extLst>
          </p:cNvPr>
          <p:cNvSpPr>
            <a:spLocks noGrp="1"/>
          </p:cNvSpPr>
          <p:nvPr>
            <p:ph type="sldNum" sz="quarter" idx="17"/>
          </p:nvPr>
        </p:nvSpPr>
        <p:spPr>
          <a:xfrm>
            <a:off x="4682667" y="6343955"/>
            <a:ext cx="443060" cy="365125"/>
          </a:xfrm>
          <a:prstGeom prst="rect">
            <a:avLst/>
          </a:prstGeom>
        </p:spPr>
        <p:txBody>
          <a:bodyPr/>
          <a:lstStyle/>
          <a:p>
            <a:fld id="{AEAA3239-9EA4-4A65-A281-97F994456D9F}" type="slidenum">
              <a:rPr lang="en-US" smtClean="0"/>
              <a:t>‹#›</a:t>
            </a:fld>
            <a:endParaRPr lang="en-US" dirty="0"/>
          </a:p>
        </p:txBody>
      </p:sp>
      <p:sp>
        <p:nvSpPr>
          <p:cNvPr id="3" name="Shape">
            <a:extLst>
              <a:ext uri="{FF2B5EF4-FFF2-40B4-BE49-F238E27FC236}">
                <a16:creationId xmlns:a16="http://schemas.microsoft.com/office/drawing/2014/main" id="{7D2E59BA-BC78-5994-0E85-6CEE8FE1A2C7}"/>
              </a:ext>
            </a:extLst>
          </p:cNvPr>
          <p:cNvSpPr/>
          <p:nvPr/>
        </p:nvSpPr>
        <p:spPr>
          <a:xfrm>
            <a:off x="5774454" y="2174531"/>
            <a:ext cx="5804899" cy="4152068"/>
          </a:xfrm>
          <a:prstGeom prst="rect">
            <a:avLst/>
          </a:prstGeom>
          <a:solidFill>
            <a:schemeClr val="tx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5" name="Picture Placeholder 10">
            <a:extLst>
              <a:ext uri="{FF2B5EF4-FFF2-40B4-BE49-F238E27FC236}">
                <a16:creationId xmlns:a16="http://schemas.microsoft.com/office/drawing/2014/main" id="{7C8527F9-0AAC-2962-54C9-733B06E86439}"/>
              </a:ext>
            </a:extLst>
          </p:cNvPr>
          <p:cNvSpPr>
            <a:spLocks noGrp="1"/>
          </p:cNvSpPr>
          <p:nvPr>
            <p:ph type="pic" sz="quarter" idx="18" hasCustomPrompt="1"/>
          </p:nvPr>
        </p:nvSpPr>
        <p:spPr>
          <a:xfrm>
            <a:off x="5644314" y="1838424"/>
            <a:ext cx="5715205" cy="4292324"/>
          </a:xfrm>
          <a:blipFill>
            <a:blip r:embed="rId2">
              <a:alphaModFix amt="85000"/>
              <a:extLst>
                <a:ext uri="{28A0092B-C50C-407E-A947-70E740481C1C}">
                  <a14:useLocalDpi xmlns:a14="http://schemas.microsoft.com/office/drawing/2010/main" val="0"/>
                </a:ext>
              </a:extLst>
            </a:blip>
            <a:stretch>
              <a:fillRect/>
            </a:stretch>
          </a:blipFill>
          <a:ln w="25400">
            <a:solidFill>
              <a:schemeClr val="tx1"/>
            </a:solidFill>
          </a:ln>
        </p:spPr>
        <p:txBody>
          <a:bodyPr/>
          <a:lstStyle>
            <a:lvl1pPr marL="0" indent="0">
              <a:buNone/>
              <a:defRPr/>
            </a:lvl1pPr>
          </a:lstStyle>
          <a:p>
            <a:r>
              <a:rPr lang="en-US" dirty="0"/>
              <a:t> </a:t>
            </a:r>
          </a:p>
        </p:txBody>
      </p:sp>
    </p:spTree>
    <p:extLst>
      <p:ext uri="{BB962C8B-B14F-4D97-AF65-F5344CB8AC3E}">
        <p14:creationId xmlns:p14="http://schemas.microsoft.com/office/powerpoint/2010/main" val="3336434706"/>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3">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7F24906-AE7E-6354-BEF6-653E4278B8E2}"/>
              </a:ext>
            </a:extLst>
          </p:cNvPr>
          <p:cNvGrpSpPr/>
          <p:nvPr/>
        </p:nvGrpSpPr>
        <p:grpSpPr>
          <a:xfrm>
            <a:off x="365760" y="366348"/>
            <a:ext cx="4886768" cy="6125303"/>
            <a:chOff x="521210" y="647905"/>
            <a:chExt cx="11365967" cy="5565740"/>
          </a:xfrm>
        </p:grpSpPr>
        <p:sp>
          <p:nvSpPr>
            <p:cNvPr id="8" name="Shape 2">
              <a:extLst>
                <a:ext uri="{FF2B5EF4-FFF2-40B4-BE49-F238E27FC236}">
                  <a16:creationId xmlns:a16="http://schemas.microsoft.com/office/drawing/2014/main" id="{97863BD0-3668-62B2-C6F4-BD77D371C352}"/>
                </a:ext>
              </a:extLst>
            </p:cNvPr>
            <p:cNvSpPr/>
            <p:nvPr/>
          </p:nvSpPr>
          <p:spPr>
            <a:xfrm>
              <a:off x="725402" y="1009217"/>
              <a:ext cx="11161775" cy="5204428"/>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9" name="Shape 1">
              <a:extLst>
                <a:ext uri="{FF2B5EF4-FFF2-40B4-BE49-F238E27FC236}">
                  <a16:creationId xmlns:a16="http://schemas.microsoft.com/office/drawing/2014/main" id="{A731F6E5-8C9E-C424-E6F3-6E6FC4DD5464}"/>
                </a:ext>
              </a:extLst>
            </p:cNvPr>
            <p:cNvSpPr/>
            <p:nvPr/>
          </p:nvSpPr>
          <p:spPr>
            <a:xfrm>
              <a:off x="521210" y="647905"/>
              <a:ext cx="10911523" cy="5370984"/>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grpSp>
      <p:sp>
        <p:nvSpPr>
          <p:cNvPr id="5" name="Title 4">
            <a:extLst>
              <a:ext uri="{FF2B5EF4-FFF2-40B4-BE49-F238E27FC236}">
                <a16:creationId xmlns:a16="http://schemas.microsoft.com/office/drawing/2014/main" id="{1FE1C070-AE3A-DBC9-E7FC-B233E403A44B}"/>
              </a:ext>
            </a:extLst>
          </p:cNvPr>
          <p:cNvSpPr>
            <a:spLocks noGrp="1"/>
          </p:cNvSpPr>
          <p:nvPr>
            <p:ph type="title"/>
          </p:nvPr>
        </p:nvSpPr>
        <p:spPr>
          <a:xfrm>
            <a:off x="593541" y="603503"/>
            <a:ext cx="4235820" cy="3739895"/>
          </a:xfrm>
        </p:spPr>
        <p:txBody>
          <a:bodyPr>
            <a:normAutofit/>
          </a:bodyPr>
          <a:lstStyle>
            <a:lvl1pPr>
              <a:defRPr sz="5200"/>
            </a:lvl1pPr>
          </a:lstStyle>
          <a:p>
            <a:r>
              <a:rPr lang="en-US" dirty="0"/>
              <a:t>Click to edit Master title style</a:t>
            </a:r>
          </a:p>
        </p:txBody>
      </p:sp>
      <p:sp>
        <p:nvSpPr>
          <p:cNvPr id="13" name="Subtitle 2">
            <a:extLst>
              <a:ext uri="{FF2B5EF4-FFF2-40B4-BE49-F238E27FC236}">
                <a16:creationId xmlns:a16="http://schemas.microsoft.com/office/drawing/2014/main" id="{2F9F140D-1A01-09CE-B008-51350362BB32}"/>
              </a:ext>
            </a:extLst>
          </p:cNvPr>
          <p:cNvSpPr>
            <a:spLocks noGrp="1"/>
          </p:cNvSpPr>
          <p:nvPr>
            <p:ph type="subTitle" idx="1"/>
          </p:nvPr>
        </p:nvSpPr>
        <p:spPr>
          <a:xfrm>
            <a:off x="593541" y="4661255"/>
            <a:ext cx="4235820" cy="1380744"/>
          </a:xfrm>
        </p:spPr>
        <p:txBody>
          <a:bodyPr vert="horz" lIns="91440" tIns="45720" rIns="91440" bIns="45720" rtlCol="0" anchor="b">
            <a:normAutofit/>
          </a:bodyPr>
          <a:lstStyle>
            <a:lvl1pPr marL="0" indent="0">
              <a:buNone/>
              <a:defRPr lang="en-US" sz="1800" cap="all" baseline="0" dirty="0"/>
            </a:lvl1pPr>
          </a:lstStyle>
          <a:p>
            <a:pPr lvl="0"/>
            <a:r>
              <a:rPr lang="en-US" dirty="0"/>
              <a:t>Click to edit Master subtitle style</a:t>
            </a:r>
          </a:p>
        </p:txBody>
      </p:sp>
      <p:sp>
        <p:nvSpPr>
          <p:cNvPr id="11" name="Picture Placeholder 10">
            <a:extLst>
              <a:ext uri="{FF2B5EF4-FFF2-40B4-BE49-F238E27FC236}">
                <a16:creationId xmlns:a16="http://schemas.microsoft.com/office/drawing/2014/main" id="{B24A208E-BD69-BB12-21B8-DA405B501FA8}"/>
              </a:ext>
            </a:extLst>
          </p:cNvPr>
          <p:cNvSpPr>
            <a:spLocks noGrp="1"/>
          </p:cNvSpPr>
          <p:nvPr>
            <p:ph type="pic" sz="quarter" idx="13" hasCustomPrompt="1"/>
          </p:nvPr>
        </p:nvSpPr>
        <p:spPr>
          <a:xfrm>
            <a:off x="5613962" y="0"/>
            <a:ext cx="6578038" cy="6858000"/>
          </a:xfrm>
          <a:blipFill>
            <a:blip r:embed="rId2">
              <a:alphaModFix amt="85000"/>
              <a:extLst>
                <a:ext uri="{28A0092B-C50C-407E-A947-70E740481C1C}">
                  <a14:useLocalDpi xmlns:a14="http://schemas.microsoft.com/office/drawing/2010/main" val="0"/>
                </a:ext>
              </a:extLst>
            </a:blip>
            <a:stretch>
              <a:fillRect/>
            </a:stretch>
          </a:blipFill>
        </p:spPr>
        <p:txBody>
          <a:bodyPr vert="horz" lIns="91440" tIns="0" rIns="0" bIns="0" rtlCol="0">
            <a:noAutofit/>
          </a:bodyPr>
          <a:lstStyle>
            <a:lvl1pPr marL="0" indent="0">
              <a:buNone/>
              <a:defRPr lang="en-US" sz="2400" b="0" i="0"/>
            </a:lvl1pPr>
          </a:lstStyle>
          <a:p>
            <a:pPr marL="228600" lvl="0" indent="-228600">
              <a:lnSpc>
                <a:spcPct val="150000"/>
              </a:lnSpc>
            </a:pPr>
            <a:r>
              <a:rPr lang="en-US" dirty="0"/>
              <a:t>  </a:t>
            </a:r>
          </a:p>
        </p:txBody>
      </p:sp>
      <p:cxnSp>
        <p:nvCxnSpPr>
          <p:cNvPr id="10" name="Straight Connector 9">
            <a:extLst>
              <a:ext uri="{FF2B5EF4-FFF2-40B4-BE49-F238E27FC236}">
                <a16:creationId xmlns:a16="http://schemas.microsoft.com/office/drawing/2014/main" id="{E33280CB-6F3A-4AAC-F373-F6910037E871}"/>
              </a:ext>
            </a:extLst>
          </p:cNvPr>
          <p:cNvCxnSpPr>
            <a:cxnSpLocks/>
          </p:cNvCxnSpPr>
          <p:nvPr/>
        </p:nvCxnSpPr>
        <p:spPr>
          <a:xfrm>
            <a:off x="5594712" y="0"/>
            <a:ext cx="0" cy="685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613891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ntent with Picture 15">
    <p:spTree>
      <p:nvGrpSpPr>
        <p:cNvPr id="1" name=""/>
        <p:cNvGrpSpPr/>
        <p:nvPr/>
      </p:nvGrpSpPr>
      <p:grpSpPr>
        <a:xfrm>
          <a:off x="0" y="0"/>
          <a:ext cx="0" cy="0"/>
          <a:chOff x="0" y="0"/>
          <a:chExt cx="0" cy="0"/>
        </a:xfrm>
      </p:grpSpPr>
      <p:sp>
        <p:nvSpPr>
          <p:cNvPr id="3" name="Shape">
            <a:extLst>
              <a:ext uri="{FF2B5EF4-FFF2-40B4-BE49-F238E27FC236}">
                <a16:creationId xmlns:a16="http://schemas.microsoft.com/office/drawing/2014/main" id="{50FC415C-6548-7A71-9590-9F59EEF87C10}"/>
              </a:ext>
            </a:extLst>
          </p:cNvPr>
          <p:cNvSpPr/>
          <p:nvPr/>
        </p:nvSpPr>
        <p:spPr>
          <a:xfrm>
            <a:off x="5440228" y="2239339"/>
            <a:ext cx="6139125" cy="3880753"/>
          </a:xfrm>
          <a:prstGeom prst="rect">
            <a:avLst/>
          </a:prstGeom>
          <a:solidFill>
            <a:schemeClr val="tx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559341"/>
            <a:ext cx="10969753" cy="932688"/>
          </a:xfrm>
        </p:spPr>
        <p:txBody>
          <a:bodyPr anchor="b"/>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647" y="1912398"/>
            <a:ext cx="4113357" cy="42076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0">
            <a:extLst>
              <a:ext uri="{FF2B5EF4-FFF2-40B4-BE49-F238E27FC236}">
                <a16:creationId xmlns:a16="http://schemas.microsoft.com/office/drawing/2014/main" id="{5013ECA8-A109-DA0B-779F-91413FC01923}"/>
              </a:ext>
            </a:extLst>
          </p:cNvPr>
          <p:cNvSpPr>
            <a:spLocks noGrp="1"/>
          </p:cNvSpPr>
          <p:nvPr>
            <p:ph type="pic" sz="quarter" idx="18" hasCustomPrompt="1"/>
          </p:nvPr>
        </p:nvSpPr>
        <p:spPr>
          <a:xfrm>
            <a:off x="5315252" y="1912398"/>
            <a:ext cx="6044267" cy="4011844"/>
          </a:xfrm>
          <a:blipFill>
            <a:blip r:embed="rId2">
              <a:alphaModFix amt="85000"/>
              <a:extLst>
                <a:ext uri="{28A0092B-C50C-407E-A947-70E740481C1C}">
                  <a14:useLocalDpi xmlns:a14="http://schemas.microsoft.com/office/drawing/2010/main" val="0"/>
                </a:ext>
              </a:extLst>
            </a:blip>
            <a:stretch>
              <a:fillRect/>
            </a:stretch>
          </a:blipFill>
          <a:ln w="25400">
            <a:solidFill>
              <a:schemeClr val="tx1"/>
            </a:solidFill>
          </a:ln>
        </p:spPr>
        <p:txBody>
          <a:bodyPr/>
          <a:lstStyle>
            <a:lvl1pPr marL="0" indent="0">
              <a:buNone/>
              <a:defRPr lang="en-US" dirty="0"/>
            </a:lvl1pPr>
          </a:lstStyle>
          <a:p>
            <a:r>
              <a:rPr lang="en-US" dirty="0"/>
              <a:t> </a:t>
            </a:r>
          </a:p>
        </p:txBody>
      </p:sp>
      <p:sp>
        <p:nvSpPr>
          <p:cNvPr id="7" name="Footer Placeholder 4">
            <a:extLst>
              <a:ext uri="{FF2B5EF4-FFF2-40B4-BE49-F238E27FC236}">
                <a16:creationId xmlns:a16="http://schemas.microsoft.com/office/drawing/2014/main" id="{F87E7E84-44E5-0E60-3EE3-8737B2A18FA8}"/>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6" name="Date Placeholder 3">
            <a:extLst>
              <a:ext uri="{FF2B5EF4-FFF2-40B4-BE49-F238E27FC236}">
                <a16:creationId xmlns:a16="http://schemas.microsoft.com/office/drawing/2014/main" id="{38E621FE-7CC2-0C35-A07D-B3FC44FD4C21}"/>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11" name="Slide Number Placeholder 5">
            <a:extLst>
              <a:ext uri="{FF2B5EF4-FFF2-40B4-BE49-F238E27FC236}">
                <a16:creationId xmlns:a16="http://schemas.microsoft.com/office/drawing/2014/main" id="{A00CB403-B088-E56C-7827-A20ABF5769E6}"/>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693761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ntent with Picture 16">
    <p:spTree>
      <p:nvGrpSpPr>
        <p:cNvPr id="1" name=""/>
        <p:cNvGrpSpPr/>
        <p:nvPr/>
      </p:nvGrpSpPr>
      <p:grpSpPr>
        <a:xfrm>
          <a:off x="0" y="0"/>
          <a:ext cx="0" cy="0"/>
          <a:chOff x="0" y="0"/>
          <a:chExt cx="0" cy="0"/>
        </a:xfrm>
      </p:grpSpPr>
      <p:sp>
        <p:nvSpPr>
          <p:cNvPr id="3" name="Shape">
            <a:extLst>
              <a:ext uri="{FF2B5EF4-FFF2-40B4-BE49-F238E27FC236}">
                <a16:creationId xmlns:a16="http://schemas.microsoft.com/office/drawing/2014/main" id="{2677956A-C88F-78CB-7428-13BB3FEF3483}"/>
              </a:ext>
            </a:extLst>
          </p:cNvPr>
          <p:cNvSpPr/>
          <p:nvPr/>
        </p:nvSpPr>
        <p:spPr>
          <a:xfrm>
            <a:off x="739739" y="1970410"/>
            <a:ext cx="5804899" cy="4349562"/>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557784"/>
            <a:ext cx="10969753" cy="932688"/>
          </a:xfrm>
        </p:spPr>
        <p:txBody>
          <a:bodyPr anchor="b"/>
          <a:lstStyle/>
          <a:p>
            <a:r>
              <a:rPr lang="en-US"/>
              <a:t>Click to edit Master title style</a:t>
            </a:r>
            <a:endParaRPr lang="en-US" dirty="0"/>
          </a:p>
        </p:txBody>
      </p:sp>
      <p:sp>
        <p:nvSpPr>
          <p:cNvPr id="5" name="Picture Placeholder 10">
            <a:extLst>
              <a:ext uri="{FF2B5EF4-FFF2-40B4-BE49-F238E27FC236}">
                <a16:creationId xmlns:a16="http://schemas.microsoft.com/office/drawing/2014/main" id="{186B2304-4EA6-E2B5-F4F8-D1686841F0A1}"/>
              </a:ext>
            </a:extLst>
          </p:cNvPr>
          <p:cNvSpPr>
            <a:spLocks noGrp="1"/>
          </p:cNvSpPr>
          <p:nvPr>
            <p:ph type="pic" sz="quarter" idx="18" hasCustomPrompt="1"/>
          </p:nvPr>
        </p:nvSpPr>
        <p:spPr>
          <a:xfrm>
            <a:off x="609599" y="1627632"/>
            <a:ext cx="5715205" cy="4496489"/>
          </a:xfrm>
          <a:blipFill>
            <a:blip r:embed="rId2">
              <a:alphaModFix amt="85000"/>
              <a:extLst>
                <a:ext uri="{28A0092B-C50C-407E-A947-70E740481C1C}">
                  <a14:useLocalDpi xmlns:a14="http://schemas.microsoft.com/office/drawing/2010/main" val="0"/>
                </a:ext>
              </a:extLst>
            </a:blip>
            <a:stretch>
              <a:fillRect/>
            </a:stretch>
          </a:blipFill>
          <a:ln w="25400">
            <a:solidFill>
              <a:schemeClr val="tx1"/>
            </a:solidFill>
          </a:ln>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7103255" y="1627632"/>
            <a:ext cx="4479145" cy="46923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8">
            <a:extLst>
              <a:ext uri="{FF2B5EF4-FFF2-40B4-BE49-F238E27FC236}">
                <a16:creationId xmlns:a16="http://schemas.microsoft.com/office/drawing/2014/main" id="{820916D3-99FA-E971-607F-14E290E58854}"/>
              </a:ext>
            </a:extLst>
          </p:cNvPr>
          <p:cNvSpPr>
            <a:spLocks noGrp="1"/>
          </p:cNvSpPr>
          <p:nvPr>
            <p:ph type="ftr" sz="quarter" idx="16"/>
          </p:nvPr>
        </p:nvSpPr>
        <p:spPr>
          <a:xfrm>
            <a:off x="7103254" y="6343955"/>
            <a:ext cx="2144113" cy="365125"/>
          </a:xfrm>
          <a:prstGeom prst="rect">
            <a:avLst/>
          </a:prstGeom>
        </p:spPr>
        <p:txBody>
          <a:bodyPr/>
          <a:lstStyle/>
          <a:p>
            <a:endParaRPr lang="en-US" dirty="0"/>
          </a:p>
        </p:txBody>
      </p:sp>
      <p:sp>
        <p:nvSpPr>
          <p:cNvPr id="4" name="Date Placeholder 3">
            <a:extLst>
              <a:ext uri="{FF2B5EF4-FFF2-40B4-BE49-F238E27FC236}">
                <a16:creationId xmlns:a16="http://schemas.microsoft.com/office/drawing/2014/main" id="{9F3CAD5B-18BB-E21E-3A4C-7BAACB8519A4}"/>
              </a:ext>
            </a:extLst>
          </p:cNvPr>
          <p:cNvSpPr>
            <a:spLocks noGrp="1"/>
          </p:cNvSpPr>
          <p:nvPr>
            <p:ph type="dt" sz="half" idx="15"/>
          </p:nvPr>
        </p:nvSpPr>
        <p:spPr>
          <a:xfrm>
            <a:off x="9698655" y="6343955"/>
            <a:ext cx="1449697" cy="365125"/>
          </a:xfrm>
          <a:prstGeom prst="rect">
            <a:avLst/>
          </a:prstGeom>
        </p:spPr>
        <p:txBody>
          <a:bodyPr/>
          <a:lstStyle/>
          <a:p>
            <a:endParaRPr lang="en-US" dirty="0"/>
          </a:p>
        </p:txBody>
      </p:sp>
      <p:sp>
        <p:nvSpPr>
          <p:cNvPr id="10" name="Slide Number Placeholder 9">
            <a:extLst>
              <a:ext uri="{FF2B5EF4-FFF2-40B4-BE49-F238E27FC236}">
                <a16:creationId xmlns:a16="http://schemas.microsoft.com/office/drawing/2014/main" id="{BBDEAB8E-8806-A459-E320-4CA2B455BFD7}"/>
              </a:ext>
            </a:extLst>
          </p:cNvPr>
          <p:cNvSpPr>
            <a:spLocks noGrp="1"/>
          </p:cNvSpPr>
          <p:nvPr>
            <p:ph type="sldNum" sz="quarter" idx="17"/>
          </p:nvPr>
        </p:nvSpPr>
        <p:spPr>
          <a:xfrm>
            <a:off x="11125200" y="6343955"/>
            <a:ext cx="443060" cy="365125"/>
          </a:xfrm>
          <a:prstGeom prst="rect">
            <a:avLst/>
          </a:prstGeom>
        </p:spPr>
        <p:txBody>
          <a:bodyPr/>
          <a:lstStyle/>
          <a:p>
            <a:fld id="{AEAA3239-9EA4-4A65-A281-97F994456D9F}" type="slidenum">
              <a:rPr lang="en-US" smtClean="0"/>
              <a:t>‹#›</a:t>
            </a:fld>
            <a:endParaRPr lang="en-US" dirty="0"/>
          </a:p>
        </p:txBody>
      </p:sp>
    </p:spTree>
    <p:extLst>
      <p:ext uri="{BB962C8B-B14F-4D97-AF65-F5344CB8AC3E}">
        <p14:creationId xmlns:p14="http://schemas.microsoft.com/office/powerpoint/2010/main" val="40851624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ntent with Picture 17">
    <p:spTree>
      <p:nvGrpSpPr>
        <p:cNvPr id="1" name=""/>
        <p:cNvGrpSpPr/>
        <p:nvPr/>
      </p:nvGrpSpPr>
      <p:grpSpPr>
        <a:xfrm>
          <a:off x="0" y="0"/>
          <a:ext cx="0" cy="0"/>
          <a:chOff x="0" y="0"/>
          <a:chExt cx="0" cy="0"/>
        </a:xfrm>
      </p:grpSpPr>
      <p:sp>
        <p:nvSpPr>
          <p:cNvPr id="3" name="Shape">
            <a:extLst>
              <a:ext uri="{FF2B5EF4-FFF2-40B4-BE49-F238E27FC236}">
                <a16:creationId xmlns:a16="http://schemas.microsoft.com/office/drawing/2014/main" id="{D5D7C530-B577-9E02-8A60-5EDBB72006B5}"/>
              </a:ext>
            </a:extLst>
          </p:cNvPr>
          <p:cNvSpPr/>
          <p:nvPr/>
        </p:nvSpPr>
        <p:spPr>
          <a:xfrm>
            <a:off x="675680" y="2516628"/>
            <a:ext cx="4609551" cy="3620904"/>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706802"/>
            <a:ext cx="4672584" cy="1269482"/>
          </a:xfrm>
        </p:spPr>
        <p:txBody>
          <a:bodyPr anchor="t">
            <a:normAutofit/>
          </a:bodyPr>
          <a:lstStyle>
            <a:lvl1pPr>
              <a:defRPr sz="3600"/>
            </a:lvl1pPr>
          </a:lstStyle>
          <a:p>
            <a:r>
              <a:rPr lang="en-US"/>
              <a:t>Click to edit Master title style</a:t>
            </a:r>
            <a:endParaRPr lang="en-US" dirty="0"/>
          </a:p>
        </p:txBody>
      </p:sp>
      <p:sp>
        <p:nvSpPr>
          <p:cNvPr id="4" name="Picture Placeholder 10">
            <a:extLst>
              <a:ext uri="{FF2B5EF4-FFF2-40B4-BE49-F238E27FC236}">
                <a16:creationId xmlns:a16="http://schemas.microsoft.com/office/drawing/2014/main" id="{4F75EDFE-D268-4D74-752B-6DB079CF1C9C}"/>
              </a:ext>
            </a:extLst>
          </p:cNvPr>
          <p:cNvSpPr>
            <a:spLocks noGrp="1"/>
          </p:cNvSpPr>
          <p:nvPr>
            <p:ph type="pic" sz="quarter" idx="15" hasCustomPrompt="1"/>
          </p:nvPr>
        </p:nvSpPr>
        <p:spPr>
          <a:xfrm>
            <a:off x="609599" y="2173850"/>
            <a:ext cx="4488792" cy="3793671"/>
          </a:xfrm>
          <a:blipFill>
            <a:blip r:embed="rId2">
              <a:alphaModFix amt="85000"/>
              <a:extLst>
                <a:ext uri="{28A0092B-C50C-407E-A947-70E740481C1C}">
                  <a14:useLocalDpi xmlns:a14="http://schemas.microsoft.com/office/drawing/2010/main" val="0"/>
                </a:ext>
              </a:extLst>
            </a:blip>
            <a:stretch>
              <a:fillRect/>
            </a:stretch>
          </a:blipFill>
          <a:ln w="25400">
            <a:solidFill>
              <a:schemeClr val="tx1"/>
            </a:solidFill>
          </a:ln>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5905563" y="732155"/>
            <a:ext cx="5676838" cy="54053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a:extLst>
              <a:ext uri="{FF2B5EF4-FFF2-40B4-BE49-F238E27FC236}">
                <a16:creationId xmlns:a16="http://schemas.microsoft.com/office/drawing/2014/main" id="{6B72A591-427A-90CA-36AE-C150001B3889}"/>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9" name="Date Placeholder 3">
            <a:extLst>
              <a:ext uri="{FF2B5EF4-FFF2-40B4-BE49-F238E27FC236}">
                <a16:creationId xmlns:a16="http://schemas.microsoft.com/office/drawing/2014/main" id="{9FBD4796-905C-132A-092E-22E9AF1B0175}"/>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11" name="Slide Number Placeholder 5">
            <a:extLst>
              <a:ext uri="{FF2B5EF4-FFF2-40B4-BE49-F238E27FC236}">
                <a16:creationId xmlns:a16="http://schemas.microsoft.com/office/drawing/2014/main" id="{FFED0402-467D-E037-9829-BCC7DE3B8845}"/>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40968508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ntent with Picture 18">
    <p:spTree>
      <p:nvGrpSpPr>
        <p:cNvPr id="1" name=""/>
        <p:cNvGrpSpPr/>
        <p:nvPr/>
      </p:nvGrpSpPr>
      <p:grpSpPr>
        <a:xfrm>
          <a:off x="0" y="0"/>
          <a:ext cx="0" cy="0"/>
          <a:chOff x="0" y="0"/>
          <a:chExt cx="0" cy="0"/>
        </a:xfrm>
      </p:grpSpPr>
      <p:sp>
        <p:nvSpPr>
          <p:cNvPr id="3" name="Shape">
            <a:extLst>
              <a:ext uri="{FF2B5EF4-FFF2-40B4-BE49-F238E27FC236}">
                <a16:creationId xmlns:a16="http://schemas.microsoft.com/office/drawing/2014/main" id="{6E70FB67-0F80-BE17-D86B-F8A00D36D16F}"/>
              </a:ext>
            </a:extLst>
          </p:cNvPr>
          <p:cNvSpPr/>
          <p:nvPr/>
        </p:nvSpPr>
        <p:spPr>
          <a:xfrm>
            <a:off x="792041" y="2637923"/>
            <a:ext cx="3529341" cy="3508440"/>
          </a:xfrm>
          <a:prstGeom prst="rect">
            <a:avLst/>
          </a:prstGeom>
          <a:solidFill>
            <a:schemeClr val="tx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709098"/>
            <a:ext cx="3696859" cy="1316347"/>
          </a:xfrm>
        </p:spPr>
        <p:txBody>
          <a:bodyPr anchor="t">
            <a:noAutofit/>
          </a:bodyPr>
          <a:lstStyle>
            <a:lvl1pPr>
              <a:defRPr sz="3600"/>
            </a:lvl1pPr>
          </a:lstStyle>
          <a:p>
            <a:r>
              <a:rPr lang="en-US"/>
              <a:t>Click to edit Master title style</a:t>
            </a:r>
            <a:endParaRPr lang="en-US" dirty="0"/>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725960" y="2295145"/>
            <a:ext cx="3436881" cy="3675841"/>
          </a:xfrm>
          <a:blipFill>
            <a:blip r:embed="rId2">
              <a:alphaModFix amt="85000"/>
              <a:extLst>
                <a:ext uri="{28A0092B-C50C-407E-A947-70E740481C1C}">
                  <a14:useLocalDpi xmlns:a14="http://schemas.microsoft.com/office/drawing/2010/main" val="0"/>
                </a:ext>
              </a:extLst>
            </a:blip>
            <a:stretch>
              <a:fillRect/>
            </a:stretch>
          </a:blipFill>
          <a:ln w="25400">
            <a:solidFill>
              <a:schemeClr val="tx1"/>
            </a:solidFill>
          </a:ln>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4933150" y="709098"/>
            <a:ext cx="6644488" cy="54398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82135E48-6254-45C6-7DDB-66AFB415069D}"/>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4" name="Date Placeholder 3">
            <a:extLst>
              <a:ext uri="{FF2B5EF4-FFF2-40B4-BE49-F238E27FC236}">
                <a16:creationId xmlns:a16="http://schemas.microsoft.com/office/drawing/2014/main" id="{DE660DF9-E1C4-5761-5FC3-5D2AEF15370B}"/>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10" name="Slide Number Placeholder 5">
            <a:extLst>
              <a:ext uri="{FF2B5EF4-FFF2-40B4-BE49-F238E27FC236}">
                <a16:creationId xmlns:a16="http://schemas.microsoft.com/office/drawing/2014/main" id="{7BEF33CE-9AB9-2977-453D-017FBD4238B0}"/>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36984175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Number Large">
    <p:bg>
      <p:bgPr>
        <a:solidFill>
          <a:schemeClr val="accent2"/>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180E54B-9B48-0C0F-0610-C04073FB653D}"/>
              </a:ext>
            </a:extLst>
          </p:cNvPr>
          <p:cNvGrpSpPr/>
          <p:nvPr/>
        </p:nvGrpSpPr>
        <p:grpSpPr>
          <a:xfrm>
            <a:off x="452064" y="492893"/>
            <a:ext cx="11287872" cy="5876422"/>
            <a:chOff x="521208" y="647905"/>
            <a:chExt cx="11365969" cy="5565740"/>
          </a:xfrm>
        </p:grpSpPr>
        <p:sp>
          <p:nvSpPr>
            <p:cNvPr id="13" name="Shape">
              <a:extLst>
                <a:ext uri="{FF2B5EF4-FFF2-40B4-BE49-F238E27FC236}">
                  <a16:creationId xmlns:a16="http://schemas.microsoft.com/office/drawing/2014/main" id="{6C86CAED-F5F2-5E4A-1988-46AA4868C1FA}"/>
                </a:ext>
              </a:extLst>
            </p:cNvPr>
            <p:cNvSpPr/>
            <p:nvPr/>
          </p:nvSpPr>
          <p:spPr>
            <a:xfrm>
              <a:off x="725402" y="1009217"/>
              <a:ext cx="11161775" cy="5204428"/>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14" name="Shape">
              <a:extLst>
                <a:ext uri="{FF2B5EF4-FFF2-40B4-BE49-F238E27FC236}">
                  <a16:creationId xmlns:a16="http://schemas.microsoft.com/office/drawing/2014/main" id="{62AE8BDC-EA76-AF91-E344-4442668F1ED3}"/>
                </a:ext>
              </a:extLst>
            </p:cNvPr>
            <p:cNvSpPr/>
            <p:nvPr/>
          </p:nvSpPr>
          <p:spPr>
            <a:xfrm>
              <a:off x="521208" y="647905"/>
              <a:ext cx="11158238" cy="5370984"/>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grpSp>
      <p:sp>
        <p:nvSpPr>
          <p:cNvPr id="5" name="Title 9">
            <a:extLst>
              <a:ext uri="{FF2B5EF4-FFF2-40B4-BE49-F238E27FC236}">
                <a16:creationId xmlns:a16="http://schemas.microsoft.com/office/drawing/2014/main" id="{213AB558-35C1-4A44-D31A-525DE98EC36A}"/>
              </a:ext>
            </a:extLst>
          </p:cNvPr>
          <p:cNvSpPr>
            <a:spLocks noGrp="1"/>
          </p:cNvSpPr>
          <p:nvPr>
            <p:ph type="title"/>
          </p:nvPr>
        </p:nvSpPr>
        <p:spPr>
          <a:xfrm>
            <a:off x="1806646" y="4411825"/>
            <a:ext cx="8385556" cy="1500447"/>
          </a:xfrm>
        </p:spPr>
        <p:txBody>
          <a:bodyPr>
            <a:normAutofit/>
          </a:bodyPr>
          <a:lstStyle>
            <a:lvl1pPr algn="ctr">
              <a:lnSpc>
                <a:spcPct val="120000"/>
              </a:lnSpc>
              <a:spcBef>
                <a:spcPts val="1000"/>
              </a:spcBef>
              <a:defRPr sz="2400" cap="all" baseline="0">
                <a:latin typeface="+mn-lt"/>
              </a:defRPr>
            </a:lvl1pPr>
          </a:lstStyle>
          <a:p>
            <a:r>
              <a:rPr lang="en-US" dirty="0"/>
              <a:t>Click to edit Master title style</a:t>
            </a:r>
          </a:p>
        </p:txBody>
      </p:sp>
      <p:sp>
        <p:nvSpPr>
          <p:cNvPr id="4" name="Content Placeholder 5">
            <a:extLst>
              <a:ext uri="{FF2B5EF4-FFF2-40B4-BE49-F238E27FC236}">
                <a16:creationId xmlns:a16="http://schemas.microsoft.com/office/drawing/2014/main" id="{0A5A92EC-E3FB-31E9-61F0-EE7ECD707D39}"/>
              </a:ext>
            </a:extLst>
          </p:cNvPr>
          <p:cNvSpPr>
            <a:spLocks noGrp="1"/>
          </p:cNvSpPr>
          <p:nvPr>
            <p:ph sz="quarter" idx="10" hasCustomPrompt="1"/>
          </p:nvPr>
        </p:nvSpPr>
        <p:spPr>
          <a:xfrm>
            <a:off x="708096" y="731564"/>
            <a:ext cx="10582656" cy="3680261"/>
          </a:xfrm>
        </p:spPr>
        <p:txBody>
          <a:bodyPr anchor="b">
            <a:noAutofit/>
          </a:bodyPr>
          <a:lstStyle>
            <a:lvl1pPr marL="0" indent="0" algn="ctr">
              <a:lnSpc>
                <a:spcPct val="90000"/>
              </a:lnSpc>
              <a:buNone/>
              <a:defRPr sz="23200">
                <a:latin typeface="+mj-lt"/>
              </a:defRPr>
            </a:lvl1pPr>
          </a:lstStyle>
          <a:p>
            <a:pPr lvl="0"/>
            <a:r>
              <a:rPr lang="en-US" dirty="0"/>
              <a:t>##%</a:t>
            </a:r>
          </a:p>
        </p:txBody>
      </p:sp>
      <p:sp>
        <p:nvSpPr>
          <p:cNvPr id="8" name="Footer Placeholder 4">
            <a:extLst>
              <a:ext uri="{FF2B5EF4-FFF2-40B4-BE49-F238E27FC236}">
                <a16:creationId xmlns:a16="http://schemas.microsoft.com/office/drawing/2014/main" id="{0772E3F0-624C-9464-9338-4D71D7C1241D}"/>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7" name="Date Placeholder 3">
            <a:extLst>
              <a:ext uri="{FF2B5EF4-FFF2-40B4-BE49-F238E27FC236}">
                <a16:creationId xmlns:a16="http://schemas.microsoft.com/office/drawing/2014/main" id="{DDC64F13-B276-91F5-3FAF-69DAEAF48A45}"/>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9" name="Slide Number Placeholder 5">
            <a:extLst>
              <a:ext uri="{FF2B5EF4-FFF2-40B4-BE49-F238E27FC236}">
                <a16:creationId xmlns:a16="http://schemas.microsoft.com/office/drawing/2014/main" id="{7A266EE2-59A7-B270-100C-C647392CA5E6}"/>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13639619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Number Large 2">
    <p:bg>
      <p:bgPr>
        <a:solidFill>
          <a:schemeClr val="accent4"/>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180E54B-9B48-0C0F-0610-C04073FB653D}"/>
              </a:ext>
            </a:extLst>
          </p:cNvPr>
          <p:cNvGrpSpPr/>
          <p:nvPr/>
        </p:nvGrpSpPr>
        <p:grpSpPr>
          <a:xfrm>
            <a:off x="452064" y="492893"/>
            <a:ext cx="11287872" cy="5876422"/>
            <a:chOff x="521208" y="647905"/>
            <a:chExt cx="11365969" cy="5565740"/>
          </a:xfrm>
        </p:grpSpPr>
        <p:sp>
          <p:nvSpPr>
            <p:cNvPr id="13" name="Shape">
              <a:extLst>
                <a:ext uri="{FF2B5EF4-FFF2-40B4-BE49-F238E27FC236}">
                  <a16:creationId xmlns:a16="http://schemas.microsoft.com/office/drawing/2014/main" id="{6C86CAED-F5F2-5E4A-1988-46AA4868C1FA}"/>
                </a:ext>
              </a:extLst>
            </p:cNvPr>
            <p:cNvSpPr/>
            <p:nvPr/>
          </p:nvSpPr>
          <p:spPr>
            <a:xfrm>
              <a:off x="725402" y="1009217"/>
              <a:ext cx="11161775" cy="5204428"/>
            </a:xfrm>
            <a:prstGeom prst="rect">
              <a:avLst/>
            </a:prstGeom>
            <a:solidFill>
              <a:schemeClr val="tx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14" name="Shape">
              <a:extLst>
                <a:ext uri="{FF2B5EF4-FFF2-40B4-BE49-F238E27FC236}">
                  <a16:creationId xmlns:a16="http://schemas.microsoft.com/office/drawing/2014/main" id="{62AE8BDC-EA76-AF91-E344-4442668F1ED3}"/>
                </a:ext>
              </a:extLst>
            </p:cNvPr>
            <p:cNvSpPr/>
            <p:nvPr/>
          </p:nvSpPr>
          <p:spPr>
            <a:xfrm>
              <a:off x="521208" y="647905"/>
              <a:ext cx="11158238" cy="5370984"/>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grpSp>
      <p:sp>
        <p:nvSpPr>
          <p:cNvPr id="10" name="Title 9">
            <a:extLst>
              <a:ext uri="{FF2B5EF4-FFF2-40B4-BE49-F238E27FC236}">
                <a16:creationId xmlns:a16="http://schemas.microsoft.com/office/drawing/2014/main" id="{CFF24796-27C6-1A14-59BA-1D20CAD01649}"/>
              </a:ext>
            </a:extLst>
          </p:cNvPr>
          <p:cNvSpPr>
            <a:spLocks noGrp="1"/>
          </p:cNvSpPr>
          <p:nvPr>
            <p:ph type="title"/>
          </p:nvPr>
        </p:nvSpPr>
        <p:spPr>
          <a:xfrm>
            <a:off x="1042666" y="4411825"/>
            <a:ext cx="8385556" cy="1500447"/>
          </a:xfrm>
        </p:spPr>
        <p:txBody>
          <a:bodyPr>
            <a:normAutofit/>
          </a:bodyPr>
          <a:lstStyle>
            <a:lvl1pPr>
              <a:lnSpc>
                <a:spcPct val="120000"/>
              </a:lnSpc>
              <a:spcBef>
                <a:spcPts val="1000"/>
              </a:spcBef>
              <a:defRPr sz="2400" cap="all" baseline="0">
                <a:latin typeface="+mn-lt"/>
              </a:defRPr>
            </a:lvl1pPr>
          </a:lstStyle>
          <a:p>
            <a:r>
              <a:rPr lang="en-US" dirty="0"/>
              <a:t>Click to edit Master title style</a:t>
            </a:r>
          </a:p>
        </p:txBody>
      </p:sp>
      <p:sp>
        <p:nvSpPr>
          <p:cNvPr id="6" name="Content Placeholder 5">
            <a:extLst>
              <a:ext uri="{FF2B5EF4-FFF2-40B4-BE49-F238E27FC236}">
                <a16:creationId xmlns:a16="http://schemas.microsoft.com/office/drawing/2014/main" id="{339E7A66-804B-6952-8FF1-16C74E3D536B}"/>
              </a:ext>
            </a:extLst>
          </p:cNvPr>
          <p:cNvSpPr>
            <a:spLocks noGrp="1"/>
          </p:cNvSpPr>
          <p:nvPr>
            <p:ph sz="quarter" idx="10" hasCustomPrompt="1"/>
          </p:nvPr>
        </p:nvSpPr>
        <p:spPr>
          <a:xfrm>
            <a:off x="1042666" y="731564"/>
            <a:ext cx="9918700" cy="3680261"/>
          </a:xfrm>
        </p:spPr>
        <p:txBody>
          <a:bodyPr anchor="b">
            <a:noAutofit/>
          </a:bodyPr>
          <a:lstStyle>
            <a:lvl1pPr marL="0" indent="0">
              <a:lnSpc>
                <a:spcPct val="90000"/>
              </a:lnSpc>
              <a:buNone/>
              <a:defRPr sz="23200">
                <a:latin typeface="+mj-lt"/>
              </a:defRPr>
            </a:lvl1pPr>
          </a:lstStyle>
          <a:p>
            <a:pPr lvl="0"/>
            <a:r>
              <a:rPr lang="en-US" dirty="0"/>
              <a:t>##%</a:t>
            </a:r>
          </a:p>
        </p:txBody>
      </p:sp>
      <p:sp>
        <p:nvSpPr>
          <p:cNvPr id="8" name="Footer Placeholder 4">
            <a:extLst>
              <a:ext uri="{FF2B5EF4-FFF2-40B4-BE49-F238E27FC236}">
                <a16:creationId xmlns:a16="http://schemas.microsoft.com/office/drawing/2014/main" id="{48B0C2F5-833E-589B-382A-13B46D9A4B26}"/>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7" name="Date Placeholder 3">
            <a:extLst>
              <a:ext uri="{FF2B5EF4-FFF2-40B4-BE49-F238E27FC236}">
                <a16:creationId xmlns:a16="http://schemas.microsoft.com/office/drawing/2014/main" id="{FB498214-05A5-D7BC-183C-F46B38033726}"/>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9" name="Slide Number Placeholder 5">
            <a:extLst>
              <a:ext uri="{FF2B5EF4-FFF2-40B4-BE49-F238E27FC236}">
                <a16:creationId xmlns:a16="http://schemas.microsoft.com/office/drawing/2014/main" id="{21D5C440-7C25-FCBF-0AFD-9A43D18655E3}"/>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3884975108"/>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Number Large 3">
    <p:bg>
      <p:bgPr>
        <a:solidFill>
          <a:schemeClr val="accent3"/>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180E54B-9B48-0C0F-0610-C04073FB653D}"/>
              </a:ext>
            </a:extLst>
          </p:cNvPr>
          <p:cNvGrpSpPr/>
          <p:nvPr/>
        </p:nvGrpSpPr>
        <p:grpSpPr>
          <a:xfrm>
            <a:off x="452064" y="492893"/>
            <a:ext cx="11287872" cy="5876422"/>
            <a:chOff x="521208" y="647905"/>
            <a:chExt cx="11365969" cy="5565740"/>
          </a:xfrm>
        </p:grpSpPr>
        <p:sp>
          <p:nvSpPr>
            <p:cNvPr id="13" name="Shape">
              <a:extLst>
                <a:ext uri="{FF2B5EF4-FFF2-40B4-BE49-F238E27FC236}">
                  <a16:creationId xmlns:a16="http://schemas.microsoft.com/office/drawing/2014/main" id="{6C86CAED-F5F2-5E4A-1988-46AA4868C1FA}"/>
                </a:ext>
              </a:extLst>
            </p:cNvPr>
            <p:cNvSpPr/>
            <p:nvPr/>
          </p:nvSpPr>
          <p:spPr>
            <a:xfrm>
              <a:off x="725402" y="1009217"/>
              <a:ext cx="11161775" cy="5204428"/>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14" name="Shape">
              <a:extLst>
                <a:ext uri="{FF2B5EF4-FFF2-40B4-BE49-F238E27FC236}">
                  <a16:creationId xmlns:a16="http://schemas.microsoft.com/office/drawing/2014/main" id="{62AE8BDC-EA76-AF91-E344-4442668F1ED3}"/>
                </a:ext>
              </a:extLst>
            </p:cNvPr>
            <p:cNvSpPr/>
            <p:nvPr/>
          </p:nvSpPr>
          <p:spPr>
            <a:xfrm>
              <a:off x="521208" y="647905"/>
              <a:ext cx="11158238" cy="5370984"/>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grpSp>
      <p:sp>
        <p:nvSpPr>
          <p:cNvPr id="6" name="Title 9">
            <a:extLst>
              <a:ext uri="{FF2B5EF4-FFF2-40B4-BE49-F238E27FC236}">
                <a16:creationId xmlns:a16="http://schemas.microsoft.com/office/drawing/2014/main" id="{966F0FDE-BE83-A597-B207-9E1836880992}"/>
              </a:ext>
            </a:extLst>
          </p:cNvPr>
          <p:cNvSpPr>
            <a:spLocks noGrp="1"/>
          </p:cNvSpPr>
          <p:nvPr>
            <p:ph type="title"/>
          </p:nvPr>
        </p:nvSpPr>
        <p:spPr>
          <a:xfrm>
            <a:off x="1806646" y="4411825"/>
            <a:ext cx="8385556" cy="1500447"/>
          </a:xfrm>
        </p:spPr>
        <p:txBody>
          <a:bodyPr>
            <a:normAutofit/>
          </a:bodyPr>
          <a:lstStyle>
            <a:lvl1pPr algn="ctr">
              <a:lnSpc>
                <a:spcPct val="120000"/>
              </a:lnSpc>
              <a:spcBef>
                <a:spcPts val="1000"/>
              </a:spcBef>
              <a:defRPr sz="2400" cap="all" baseline="0">
                <a:latin typeface="+mn-lt"/>
              </a:defRPr>
            </a:lvl1pPr>
          </a:lstStyle>
          <a:p>
            <a:r>
              <a:rPr lang="en-US" dirty="0"/>
              <a:t>Click to edit Master title style</a:t>
            </a:r>
          </a:p>
        </p:txBody>
      </p:sp>
      <p:sp>
        <p:nvSpPr>
          <p:cNvPr id="5" name="Content Placeholder 5">
            <a:extLst>
              <a:ext uri="{FF2B5EF4-FFF2-40B4-BE49-F238E27FC236}">
                <a16:creationId xmlns:a16="http://schemas.microsoft.com/office/drawing/2014/main" id="{AECA9D19-419F-EF79-9149-F59A94F89DF0}"/>
              </a:ext>
            </a:extLst>
          </p:cNvPr>
          <p:cNvSpPr>
            <a:spLocks noGrp="1"/>
          </p:cNvSpPr>
          <p:nvPr>
            <p:ph sz="quarter" idx="10" hasCustomPrompt="1"/>
          </p:nvPr>
        </p:nvSpPr>
        <p:spPr>
          <a:xfrm>
            <a:off x="708096" y="731564"/>
            <a:ext cx="10582656" cy="3680261"/>
          </a:xfrm>
        </p:spPr>
        <p:txBody>
          <a:bodyPr anchor="b">
            <a:noAutofit/>
          </a:bodyPr>
          <a:lstStyle>
            <a:lvl1pPr marL="0" indent="0" algn="ctr">
              <a:lnSpc>
                <a:spcPct val="90000"/>
              </a:lnSpc>
              <a:buNone/>
              <a:defRPr sz="23200">
                <a:latin typeface="+mj-lt"/>
              </a:defRPr>
            </a:lvl1pPr>
          </a:lstStyle>
          <a:p>
            <a:pPr lvl="0"/>
            <a:r>
              <a:rPr lang="en-US" dirty="0"/>
              <a:t>##%</a:t>
            </a:r>
          </a:p>
        </p:txBody>
      </p:sp>
      <p:sp>
        <p:nvSpPr>
          <p:cNvPr id="8" name="Footer Placeholder 4">
            <a:extLst>
              <a:ext uri="{FF2B5EF4-FFF2-40B4-BE49-F238E27FC236}">
                <a16:creationId xmlns:a16="http://schemas.microsoft.com/office/drawing/2014/main" id="{F573A4C0-0776-77C6-66AA-8AB5D53B5E64}"/>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7" name="Date Placeholder 3">
            <a:extLst>
              <a:ext uri="{FF2B5EF4-FFF2-40B4-BE49-F238E27FC236}">
                <a16:creationId xmlns:a16="http://schemas.microsoft.com/office/drawing/2014/main" id="{22B00FB5-92F5-2777-E446-7B3B689332FF}"/>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9" name="Slide Number Placeholder 5">
            <a:extLst>
              <a:ext uri="{FF2B5EF4-FFF2-40B4-BE49-F238E27FC236}">
                <a16:creationId xmlns:a16="http://schemas.microsoft.com/office/drawing/2014/main" id="{0F52380C-3432-CA29-4761-532477B722E2}"/>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52571208"/>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Statement">
    <p:bg>
      <p:bgPr>
        <a:solidFill>
          <a:schemeClr val="accent3"/>
        </a:solidFill>
        <a:effectLst/>
      </p:bgPr>
    </p:bg>
    <p:spTree>
      <p:nvGrpSpPr>
        <p:cNvPr id="1" name=""/>
        <p:cNvGrpSpPr/>
        <p:nvPr/>
      </p:nvGrpSpPr>
      <p:grpSpPr>
        <a:xfrm>
          <a:off x="0" y="0"/>
          <a:ext cx="0" cy="0"/>
          <a:chOff x="0" y="0"/>
          <a:chExt cx="0" cy="0"/>
        </a:xfrm>
      </p:grpSpPr>
      <p:sp>
        <p:nvSpPr>
          <p:cNvPr id="6" name="Shape 2">
            <a:extLst>
              <a:ext uri="{FF2B5EF4-FFF2-40B4-BE49-F238E27FC236}">
                <a16:creationId xmlns:a16="http://schemas.microsoft.com/office/drawing/2014/main" id="{A53F8570-6B05-5072-2FE4-39B21A8F9EA3}"/>
              </a:ext>
            </a:extLst>
          </p:cNvPr>
          <p:cNvSpPr/>
          <p:nvPr/>
        </p:nvSpPr>
        <p:spPr>
          <a:xfrm>
            <a:off x="1062566" y="1161412"/>
            <a:ext cx="10221119" cy="4831742"/>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8" name="Shape 1">
            <a:extLst>
              <a:ext uri="{FF2B5EF4-FFF2-40B4-BE49-F238E27FC236}">
                <a16:creationId xmlns:a16="http://schemas.microsoft.com/office/drawing/2014/main" id="{08F171EE-5BF3-25A4-19B0-5E5E7959125A}"/>
              </a:ext>
            </a:extLst>
          </p:cNvPr>
          <p:cNvSpPr/>
          <p:nvPr/>
        </p:nvSpPr>
        <p:spPr>
          <a:xfrm>
            <a:off x="858371" y="800100"/>
            <a:ext cx="10221119" cy="4953001"/>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1319927" y="1322671"/>
            <a:ext cx="9298005" cy="3907858"/>
          </a:xfrm>
        </p:spPr>
        <p:txBody>
          <a:bodyPr anchor="ctr">
            <a:noAutofit/>
          </a:bodyPr>
          <a:lstStyle>
            <a:lvl1pPr marL="0" indent="0" algn="ctr">
              <a:lnSpc>
                <a:spcPct val="90000"/>
              </a:lnSpc>
              <a:buNone/>
              <a:defRPr sz="6000" b="1" cap="all" baseline="0"/>
            </a:lvl1pPr>
            <a:lvl2pPr marL="228600" indent="0" algn="ctr">
              <a:lnSpc>
                <a:spcPct val="90000"/>
              </a:lnSpc>
              <a:buNone/>
              <a:defRPr sz="5400" b="1"/>
            </a:lvl2pPr>
            <a:lvl3pPr marL="457200" indent="0" algn="ctr">
              <a:lnSpc>
                <a:spcPct val="90000"/>
              </a:lnSpc>
              <a:buNone/>
              <a:defRPr sz="4800" b="1"/>
            </a:lvl3pPr>
            <a:lvl4pPr marL="685800" indent="0" algn="ctr">
              <a:lnSpc>
                <a:spcPct val="90000"/>
              </a:lnSpc>
              <a:buNone/>
              <a:defRPr sz="4400" b="1"/>
            </a:lvl4pPr>
            <a:lvl5pPr marL="914400" indent="0" algn="ctr">
              <a:lnSpc>
                <a:spcPct val="90000"/>
              </a:lnSpc>
              <a:buNone/>
              <a:defRPr sz="4000" b="1"/>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a:extLst>
              <a:ext uri="{FF2B5EF4-FFF2-40B4-BE49-F238E27FC236}">
                <a16:creationId xmlns:a16="http://schemas.microsoft.com/office/drawing/2014/main" id="{7CE3EBB0-2A3C-612E-DC6C-0AE876654FED}"/>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9" name="Date Placeholder 3">
            <a:extLst>
              <a:ext uri="{FF2B5EF4-FFF2-40B4-BE49-F238E27FC236}">
                <a16:creationId xmlns:a16="http://schemas.microsoft.com/office/drawing/2014/main" id="{075E6F7F-E895-1277-02D6-F925FA6D27AA}"/>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11" name="Slide Number Placeholder 5">
            <a:extLst>
              <a:ext uri="{FF2B5EF4-FFF2-40B4-BE49-F238E27FC236}">
                <a16:creationId xmlns:a16="http://schemas.microsoft.com/office/drawing/2014/main" id="{39676103-43BF-3489-0BCB-B1D89DE77C04}"/>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1055569955"/>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tatement 2">
    <p:bg>
      <p:bgPr>
        <a:solidFill>
          <a:schemeClr val="accent2"/>
        </a:solidFill>
        <a:effectLst/>
      </p:bgPr>
    </p:bg>
    <p:spTree>
      <p:nvGrpSpPr>
        <p:cNvPr id="1" name=""/>
        <p:cNvGrpSpPr/>
        <p:nvPr/>
      </p:nvGrpSpPr>
      <p:grpSpPr>
        <a:xfrm>
          <a:off x="0" y="0"/>
          <a:ext cx="0" cy="0"/>
          <a:chOff x="0" y="0"/>
          <a:chExt cx="0" cy="0"/>
        </a:xfrm>
      </p:grpSpPr>
      <p:sp>
        <p:nvSpPr>
          <p:cNvPr id="6" name="Shape 2">
            <a:extLst>
              <a:ext uri="{FF2B5EF4-FFF2-40B4-BE49-F238E27FC236}">
                <a16:creationId xmlns:a16="http://schemas.microsoft.com/office/drawing/2014/main" id="{67509756-1709-4FB3-87C9-65E52F8A642D}"/>
              </a:ext>
            </a:extLst>
          </p:cNvPr>
          <p:cNvSpPr/>
          <p:nvPr/>
        </p:nvSpPr>
        <p:spPr>
          <a:xfrm>
            <a:off x="1062566" y="1161412"/>
            <a:ext cx="10221119" cy="4831742"/>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8" name="Shape 1">
            <a:extLst>
              <a:ext uri="{FF2B5EF4-FFF2-40B4-BE49-F238E27FC236}">
                <a16:creationId xmlns:a16="http://schemas.microsoft.com/office/drawing/2014/main" id="{CF72170A-AA7E-9DE2-6ECB-19945A37EAD7}"/>
              </a:ext>
            </a:extLst>
          </p:cNvPr>
          <p:cNvSpPr/>
          <p:nvPr/>
        </p:nvSpPr>
        <p:spPr>
          <a:xfrm>
            <a:off x="858371" y="800100"/>
            <a:ext cx="10221119" cy="4953001"/>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a:t>Click to edit Master title style</a:t>
            </a:r>
            <a:endParaRPr lang="en-US" dirty="0"/>
          </a:p>
        </p:txBody>
      </p:sp>
      <p:sp>
        <p:nvSpPr>
          <p:cNvPr id="5" name="Content Placeholder 4">
            <a:extLst>
              <a:ext uri="{FF2B5EF4-FFF2-40B4-BE49-F238E27FC236}">
                <a16:creationId xmlns:a16="http://schemas.microsoft.com/office/drawing/2014/main" id="{C3C9F461-9F58-7EDE-FFF1-E8FCAD2E23AE}"/>
              </a:ext>
            </a:extLst>
          </p:cNvPr>
          <p:cNvSpPr>
            <a:spLocks noGrp="1"/>
          </p:cNvSpPr>
          <p:nvPr>
            <p:ph sz="quarter" idx="14" hasCustomPrompt="1"/>
          </p:nvPr>
        </p:nvSpPr>
        <p:spPr>
          <a:xfrm>
            <a:off x="1319927" y="1322104"/>
            <a:ext cx="9297987" cy="3908425"/>
          </a:xfrm>
        </p:spPr>
        <p:txBody>
          <a:bodyPr anchor="ctr">
            <a:noAutofit/>
          </a:bodyPr>
          <a:lstStyle>
            <a:lvl1pPr marL="0" indent="0">
              <a:lnSpc>
                <a:spcPct val="90000"/>
              </a:lnSpc>
              <a:buNone/>
              <a:defRPr sz="6000" b="1" cap="all" baseline="0"/>
            </a:lvl1pPr>
            <a:lvl2pPr marL="228600" indent="0">
              <a:lnSpc>
                <a:spcPct val="90000"/>
              </a:lnSpc>
              <a:buNone/>
              <a:defRPr sz="5400"/>
            </a:lvl2pPr>
            <a:lvl3pPr marL="457200" indent="0">
              <a:lnSpc>
                <a:spcPct val="90000"/>
              </a:lnSpc>
              <a:buNone/>
              <a:defRPr sz="4800"/>
            </a:lvl3pPr>
            <a:lvl4pPr marL="685800" indent="0">
              <a:lnSpc>
                <a:spcPct val="90000"/>
              </a:lnSpc>
              <a:buNone/>
              <a:defRPr sz="4400"/>
            </a:lvl4pPr>
            <a:lvl5pPr marL="914400" indent="0">
              <a:lnSpc>
                <a:spcPct val="90000"/>
              </a:lnSpc>
              <a:buNone/>
              <a:defRPr sz="4000"/>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Footer Placeholder 4">
            <a:extLst>
              <a:ext uri="{FF2B5EF4-FFF2-40B4-BE49-F238E27FC236}">
                <a16:creationId xmlns:a16="http://schemas.microsoft.com/office/drawing/2014/main" id="{B368E2D6-4C18-38E3-8152-995311472939}"/>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12" name="Date Placeholder 3">
            <a:extLst>
              <a:ext uri="{FF2B5EF4-FFF2-40B4-BE49-F238E27FC236}">
                <a16:creationId xmlns:a16="http://schemas.microsoft.com/office/drawing/2014/main" id="{9CB827A9-A5DE-C188-2939-D60BED18436C}"/>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14" name="Slide Number Placeholder 5">
            <a:extLst>
              <a:ext uri="{FF2B5EF4-FFF2-40B4-BE49-F238E27FC236}">
                <a16:creationId xmlns:a16="http://schemas.microsoft.com/office/drawing/2014/main" id="{2FEBF00D-1E46-AF2D-0D8E-2F38D533C171}"/>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3416968667"/>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Statement 3">
    <p:bg>
      <p:bgPr>
        <a:solidFill>
          <a:schemeClr val="accent4"/>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C9F509C9-EBD3-FFB9-4531-BBE9EE870C9B}"/>
              </a:ext>
            </a:extLst>
          </p:cNvPr>
          <p:cNvGrpSpPr/>
          <p:nvPr/>
        </p:nvGrpSpPr>
        <p:grpSpPr>
          <a:xfrm>
            <a:off x="452064" y="492893"/>
            <a:ext cx="11287872" cy="5876422"/>
            <a:chOff x="521208" y="647905"/>
            <a:chExt cx="11365969" cy="5565740"/>
          </a:xfrm>
        </p:grpSpPr>
        <p:sp>
          <p:nvSpPr>
            <p:cNvPr id="11" name="Shape">
              <a:extLst>
                <a:ext uri="{FF2B5EF4-FFF2-40B4-BE49-F238E27FC236}">
                  <a16:creationId xmlns:a16="http://schemas.microsoft.com/office/drawing/2014/main" id="{F77DADAD-5C68-8B22-D7D6-9EFA4FCE9FBF}"/>
                </a:ext>
              </a:extLst>
            </p:cNvPr>
            <p:cNvSpPr/>
            <p:nvPr/>
          </p:nvSpPr>
          <p:spPr>
            <a:xfrm>
              <a:off x="725402" y="1009217"/>
              <a:ext cx="11161775" cy="5204428"/>
            </a:xfrm>
            <a:prstGeom prst="rect">
              <a:avLst/>
            </a:prstGeom>
            <a:solidFill>
              <a:schemeClr val="tx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12" name="Shape">
              <a:extLst>
                <a:ext uri="{FF2B5EF4-FFF2-40B4-BE49-F238E27FC236}">
                  <a16:creationId xmlns:a16="http://schemas.microsoft.com/office/drawing/2014/main" id="{C84AEDAF-DA87-0FC6-A421-8548D43C9150}"/>
                </a:ext>
              </a:extLst>
            </p:cNvPr>
            <p:cNvSpPr/>
            <p:nvPr/>
          </p:nvSpPr>
          <p:spPr>
            <a:xfrm>
              <a:off x="521208" y="647905"/>
              <a:ext cx="11158238" cy="5370984"/>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gr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a:t>Click to edit Master title style</a:t>
            </a:r>
            <a:endParaRPr lang="en-US" dirty="0"/>
          </a:p>
        </p:txBody>
      </p:sp>
      <p:sp>
        <p:nvSpPr>
          <p:cNvPr id="9" name="Content Placeholder 6">
            <a:extLst>
              <a:ext uri="{FF2B5EF4-FFF2-40B4-BE49-F238E27FC236}">
                <a16:creationId xmlns:a16="http://schemas.microsoft.com/office/drawing/2014/main" id="{3F4551C1-F77D-5DEA-D4A6-E296C313BDBD}"/>
              </a:ext>
            </a:extLst>
          </p:cNvPr>
          <p:cNvSpPr>
            <a:spLocks noGrp="1"/>
          </p:cNvSpPr>
          <p:nvPr>
            <p:ph sz="quarter" idx="13" hasCustomPrompt="1"/>
          </p:nvPr>
        </p:nvSpPr>
        <p:spPr>
          <a:xfrm>
            <a:off x="811593" y="844209"/>
            <a:ext cx="10362510" cy="4968161"/>
          </a:xfrm>
        </p:spPr>
        <p:txBody>
          <a:bodyPr anchor="ctr">
            <a:noAutofit/>
          </a:bodyPr>
          <a:lstStyle>
            <a:lvl1pPr marL="0" indent="0" algn="ctr">
              <a:lnSpc>
                <a:spcPct val="90000"/>
              </a:lnSpc>
              <a:buNone/>
              <a:defRPr sz="6000" b="1" cap="all" baseline="0"/>
            </a:lvl1pPr>
            <a:lvl2pPr marL="228600" indent="0" algn="ctr">
              <a:lnSpc>
                <a:spcPct val="90000"/>
              </a:lnSpc>
              <a:buNone/>
              <a:defRPr sz="5400" b="1"/>
            </a:lvl2pPr>
            <a:lvl3pPr marL="457200" indent="0" algn="ctr">
              <a:lnSpc>
                <a:spcPct val="90000"/>
              </a:lnSpc>
              <a:buNone/>
              <a:defRPr sz="4800" b="1"/>
            </a:lvl3pPr>
            <a:lvl4pPr marL="685800" indent="0" algn="ctr">
              <a:lnSpc>
                <a:spcPct val="90000"/>
              </a:lnSpc>
              <a:buNone/>
              <a:defRPr sz="4400" b="1"/>
            </a:lvl4pPr>
            <a:lvl5pPr marL="914400" indent="0" algn="ctr">
              <a:lnSpc>
                <a:spcPct val="90000"/>
              </a:lnSpc>
              <a:buNone/>
              <a:defRPr sz="4000" b="1"/>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a:extLst>
              <a:ext uri="{FF2B5EF4-FFF2-40B4-BE49-F238E27FC236}">
                <a16:creationId xmlns:a16="http://schemas.microsoft.com/office/drawing/2014/main" id="{6C2AFDFC-279D-866C-97E4-0413DAD3750E}"/>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6" name="Date Placeholder 3">
            <a:extLst>
              <a:ext uri="{FF2B5EF4-FFF2-40B4-BE49-F238E27FC236}">
                <a16:creationId xmlns:a16="http://schemas.microsoft.com/office/drawing/2014/main" id="{D329DF21-7E57-6F8D-84A6-32DD2CDC6644}"/>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8" name="Slide Number Placeholder 5">
            <a:extLst>
              <a:ext uri="{FF2B5EF4-FFF2-40B4-BE49-F238E27FC236}">
                <a16:creationId xmlns:a16="http://schemas.microsoft.com/office/drawing/2014/main" id="{7F0DFF13-FAC1-37BC-2037-41048E696257}"/>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44751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Picture 4">
    <p:bg>
      <p:bgRef idx="1001">
        <a:schemeClr val="bg1"/>
      </p:bgRef>
    </p:bg>
    <p:spTree>
      <p:nvGrpSpPr>
        <p:cNvPr id="1" name=""/>
        <p:cNvGrpSpPr/>
        <p:nvPr/>
      </p:nvGrpSpPr>
      <p:grpSpPr>
        <a:xfrm>
          <a:off x="0" y="0"/>
          <a:ext cx="0" cy="0"/>
          <a:chOff x="0" y="0"/>
          <a:chExt cx="0" cy="0"/>
        </a:xfrm>
      </p:grpSpPr>
      <p:sp>
        <p:nvSpPr>
          <p:cNvPr id="4" name="Shape">
            <a:extLst>
              <a:ext uri="{FF2B5EF4-FFF2-40B4-BE49-F238E27FC236}">
                <a16:creationId xmlns:a16="http://schemas.microsoft.com/office/drawing/2014/main" id="{0202F551-CD9C-6E27-92C3-595934B22837}"/>
              </a:ext>
            </a:extLst>
          </p:cNvPr>
          <p:cNvSpPr/>
          <p:nvPr/>
        </p:nvSpPr>
        <p:spPr>
          <a:xfrm>
            <a:off x="1062566" y="1161412"/>
            <a:ext cx="10221119" cy="4831742"/>
          </a:xfrm>
          <a:prstGeom prst="rect">
            <a:avLst/>
          </a:prstGeom>
          <a:solidFill>
            <a:schemeClr val="tx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5" name="Shape">
            <a:extLst>
              <a:ext uri="{FF2B5EF4-FFF2-40B4-BE49-F238E27FC236}">
                <a16:creationId xmlns:a16="http://schemas.microsoft.com/office/drawing/2014/main" id="{A703234F-30D0-CB47-612B-1247B3B32162}"/>
              </a:ext>
            </a:extLst>
          </p:cNvPr>
          <p:cNvSpPr/>
          <p:nvPr/>
        </p:nvSpPr>
        <p:spPr>
          <a:xfrm>
            <a:off x="858371" y="800100"/>
            <a:ext cx="10221119" cy="4953001"/>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cxnSp>
        <p:nvCxnSpPr>
          <p:cNvPr id="10" name="Straight Connector 9">
            <a:extLst>
              <a:ext uri="{FF2B5EF4-FFF2-40B4-BE49-F238E27FC236}">
                <a16:creationId xmlns:a16="http://schemas.microsoft.com/office/drawing/2014/main" id="{8A20E2C7-A47E-F74C-7AE3-3B9E0FAB4AC3}"/>
              </a:ext>
            </a:extLst>
          </p:cNvPr>
          <p:cNvCxnSpPr>
            <a:cxnSpLocks/>
          </p:cNvCxnSpPr>
          <p:nvPr/>
        </p:nvCxnSpPr>
        <p:spPr>
          <a:xfrm>
            <a:off x="8790317" y="800100"/>
            <a:ext cx="0" cy="4953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461123" y="1339060"/>
            <a:ext cx="6699667" cy="2207884"/>
          </a:xfrm>
        </p:spPr>
        <p:txBody>
          <a:bodyPr vert="horz" lIns="91440" tIns="45720" rIns="91440" bIns="45720" rtlCol="0" anchor="b">
            <a:normAutofit/>
          </a:bodyPr>
          <a:lstStyle>
            <a:lvl1pPr>
              <a:defRPr lang="en-US" sz="4800" dirty="0"/>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1459205" y="3786997"/>
            <a:ext cx="6699665" cy="1591436"/>
          </a:xfrm>
        </p:spPr>
        <p:txBody>
          <a:bodyPr vert="horz" lIns="91440" tIns="45720" rIns="91440" bIns="45720" rtlCol="0" anchor="t">
            <a:normAutofit/>
          </a:bodyPr>
          <a:lstStyle>
            <a:lvl1pPr marL="0" indent="0">
              <a:buNone/>
              <a:defRPr lang="en-US" sz="1600" cap="all" baseline="0" dirty="0"/>
            </a:lvl1pPr>
          </a:lstStyle>
          <a:p>
            <a:pPr lvl="0"/>
            <a:r>
              <a:rPr lang="en-US" dirty="0"/>
              <a:t>Click to edit Master subtitle style</a:t>
            </a:r>
          </a:p>
        </p:txBody>
      </p:sp>
      <p:sp>
        <p:nvSpPr>
          <p:cNvPr id="6" name="Picture Placeholder 13">
            <a:extLst>
              <a:ext uri="{FF2B5EF4-FFF2-40B4-BE49-F238E27FC236}">
                <a16:creationId xmlns:a16="http://schemas.microsoft.com/office/drawing/2014/main" id="{4DC1A109-E158-1AD7-E2B7-416EEE08ACC4}"/>
              </a:ext>
            </a:extLst>
          </p:cNvPr>
          <p:cNvSpPr>
            <a:spLocks noGrp="1"/>
          </p:cNvSpPr>
          <p:nvPr>
            <p:ph type="pic" sz="quarter" idx="10" hasCustomPrompt="1"/>
          </p:nvPr>
        </p:nvSpPr>
        <p:spPr>
          <a:xfrm>
            <a:off x="8807569" y="812266"/>
            <a:ext cx="2260479" cy="4928136"/>
          </a:xfrm>
          <a:blipFill>
            <a:blip r:embed="rId2">
              <a:alphaModFix amt="85000"/>
              <a:extLst>
                <a:ext uri="{28A0092B-C50C-407E-A947-70E740481C1C}">
                  <a14:useLocalDpi xmlns:a14="http://schemas.microsoft.com/office/drawing/2010/main" val="0"/>
                </a:ext>
              </a:extLst>
            </a:blip>
            <a:stretch>
              <a:fillRect/>
            </a:stretch>
          </a:blipFill>
          <a:ln w="25400">
            <a:noFill/>
          </a:ln>
        </p:spPr>
        <p:txBody>
          <a:bodyPr vert="horz" lIns="91440" tIns="0" rIns="0" bIns="0" rtlCol="0">
            <a:noAutofit/>
          </a:bodyPr>
          <a:lstStyle>
            <a:lvl1pPr marL="0" indent="0">
              <a:buNone/>
              <a:defRPr lang="en-US" sz="2400" b="0" i="0" noProof="0">
                <a:solidFill>
                  <a:schemeClr val="tx1"/>
                </a:solidFill>
              </a:defRPr>
            </a:lvl1pPr>
          </a:lstStyle>
          <a:p>
            <a:pPr marL="228600" lvl="0" indent="-228600">
              <a:lnSpc>
                <a:spcPct val="150000"/>
              </a:lnSpc>
            </a:pPr>
            <a:r>
              <a:rPr lang="en-US" noProof="0" dirty="0"/>
              <a:t>  </a:t>
            </a:r>
          </a:p>
        </p:txBody>
      </p:sp>
      <p:sp>
        <p:nvSpPr>
          <p:cNvPr id="15" name="Footer Placeholder 4">
            <a:extLst>
              <a:ext uri="{FF2B5EF4-FFF2-40B4-BE49-F238E27FC236}">
                <a16:creationId xmlns:a16="http://schemas.microsoft.com/office/drawing/2014/main" id="{DF7B139E-1A4F-D7CF-7764-58DA6FAFE2EA}"/>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14" name="Date Placeholder 3">
            <a:extLst>
              <a:ext uri="{FF2B5EF4-FFF2-40B4-BE49-F238E27FC236}">
                <a16:creationId xmlns:a16="http://schemas.microsoft.com/office/drawing/2014/main" id="{9538451A-1E74-ABF8-A9BB-311A384BE9B5}"/>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16" name="Slide Number Placeholder 5">
            <a:extLst>
              <a:ext uri="{FF2B5EF4-FFF2-40B4-BE49-F238E27FC236}">
                <a16:creationId xmlns:a16="http://schemas.microsoft.com/office/drawing/2014/main" id="{358985DD-E6CE-DBCC-61CF-9BBFE330EF13}"/>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354260349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4"/>
        </a:solidFill>
        <a:effectLst/>
      </p:bgPr>
    </p:bg>
    <p:spTree>
      <p:nvGrpSpPr>
        <p:cNvPr id="1" name=""/>
        <p:cNvGrpSpPr/>
        <p:nvPr/>
      </p:nvGrpSpPr>
      <p:grpSpPr>
        <a:xfrm>
          <a:off x="0" y="0"/>
          <a:ext cx="0" cy="0"/>
          <a:chOff x="0" y="0"/>
          <a:chExt cx="0" cy="0"/>
        </a:xfrm>
      </p:grpSpPr>
      <p:sp>
        <p:nvSpPr>
          <p:cNvPr id="12" name="Shape">
            <a:extLst>
              <a:ext uri="{FF2B5EF4-FFF2-40B4-BE49-F238E27FC236}">
                <a16:creationId xmlns:a16="http://schemas.microsoft.com/office/drawing/2014/main" id="{2DE75237-C959-D427-59CB-754609076995}"/>
              </a:ext>
            </a:extLst>
          </p:cNvPr>
          <p:cNvSpPr/>
          <p:nvPr/>
        </p:nvSpPr>
        <p:spPr>
          <a:xfrm>
            <a:off x="680973" y="1199512"/>
            <a:ext cx="11058961" cy="4831742"/>
          </a:xfrm>
          <a:prstGeom prst="rect">
            <a:avLst/>
          </a:prstGeom>
          <a:solidFill>
            <a:schemeClr val="tx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accent2">
                  <a:lumMod val="20000"/>
                  <a:lumOff val="80000"/>
                </a:schemeClr>
              </a:solidFill>
              <a:latin typeface="Karla"/>
              <a:ea typeface="Karla"/>
              <a:cs typeface="Karla"/>
              <a:sym typeface="Karla"/>
            </a:endParaRPr>
          </a:p>
        </p:txBody>
      </p:sp>
      <p:sp>
        <p:nvSpPr>
          <p:cNvPr id="13" name="Shape">
            <a:extLst>
              <a:ext uri="{FF2B5EF4-FFF2-40B4-BE49-F238E27FC236}">
                <a16:creationId xmlns:a16="http://schemas.microsoft.com/office/drawing/2014/main" id="{2E7456C8-E832-7DE1-2809-F37CD2039059}"/>
              </a:ext>
            </a:extLst>
          </p:cNvPr>
          <p:cNvSpPr/>
          <p:nvPr/>
        </p:nvSpPr>
        <p:spPr>
          <a:xfrm>
            <a:off x="452064" y="838200"/>
            <a:ext cx="11058961" cy="4953001"/>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6" name="Title 7">
            <a:extLst>
              <a:ext uri="{FF2B5EF4-FFF2-40B4-BE49-F238E27FC236}">
                <a16:creationId xmlns:a16="http://schemas.microsoft.com/office/drawing/2014/main" id="{C8B71B71-DED1-B066-5130-1F2DE6145746}"/>
              </a:ext>
            </a:extLst>
          </p:cNvPr>
          <p:cNvSpPr>
            <a:spLocks noGrp="1"/>
          </p:cNvSpPr>
          <p:nvPr>
            <p:ph type="title" hasCustomPrompt="1"/>
          </p:nvPr>
        </p:nvSpPr>
        <p:spPr>
          <a:xfrm>
            <a:off x="1263157" y="4171150"/>
            <a:ext cx="9427773" cy="466344"/>
          </a:xfrm>
        </p:spPr>
        <p:txBody>
          <a:bodyPr anchor="ctr">
            <a:normAutofit/>
          </a:bodyPr>
          <a:lstStyle>
            <a:lvl1pPr algn="ctr">
              <a:lnSpc>
                <a:spcPct val="120000"/>
              </a:lnSpc>
              <a:defRPr sz="2200" b="1" cap="all" baseline="0">
                <a:latin typeface="+mn-lt"/>
              </a:defRPr>
            </a:lvl1pPr>
          </a:lstStyle>
          <a:p>
            <a:r>
              <a:rPr lang="en-US" dirty="0"/>
              <a:t>Quote Author</a:t>
            </a:r>
          </a:p>
        </p:txBody>
      </p:sp>
      <p:sp>
        <p:nvSpPr>
          <p:cNvPr id="2" name="Content Placeholder 6">
            <a:extLst>
              <a:ext uri="{FF2B5EF4-FFF2-40B4-BE49-F238E27FC236}">
                <a16:creationId xmlns:a16="http://schemas.microsoft.com/office/drawing/2014/main" id="{764B92A2-9C11-A473-0B3F-CAAD66CB9FFC}"/>
              </a:ext>
            </a:extLst>
          </p:cNvPr>
          <p:cNvSpPr>
            <a:spLocks noGrp="1"/>
          </p:cNvSpPr>
          <p:nvPr>
            <p:ph sz="quarter" idx="10" hasCustomPrompt="1"/>
          </p:nvPr>
        </p:nvSpPr>
        <p:spPr>
          <a:xfrm>
            <a:off x="1050623" y="1475874"/>
            <a:ext cx="9852843" cy="2393479"/>
          </a:xfrm>
        </p:spPr>
        <p:txBody>
          <a:bodyPr anchor="b">
            <a:normAutofit/>
          </a:bodyPr>
          <a:lstStyle>
            <a:lvl1pPr marL="228600" indent="0" algn="ctr">
              <a:buNone/>
              <a:defRPr sz="4000">
                <a:latin typeface="+mj-lt"/>
              </a:defRPr>
            </a:lvl1pPr>
            <a:lvl2pPr marL="228600" indent="0">
              <a:buNone/>
              <a:defRPr/>
            </a:lvl2pPr>
            <a:lvl3pPr marL="457200" indent="0">
              <a:buNone/>
              <a:defRPr/>
            </a:lvl3pPr>
            <a:lvl4pPr marL="685800" indent="0">
              <a:buNone/>
              <a:defRPr/>
            </a:lvl4pPr>
            <a:lvl5pPr marL="914400" indent="0">
              <a:buNone/>
              <a:defRPr/>
            </a:lvl5pPr>
          </a:lstStyle>
          <a:p>
            <a:pPr lvl="0"/>
            <a:r>
              <a:rPr lang="en-US" dirty="0"/>
              <a:t>Click to add Quote</a:t>
            </a:r>
          </a:p>
        </p:txBody>
      </p:sp>
      <p:sp>
        <p:nvSpPr>
          <p:cNvPr id="4" name="Footer Placeholder 4">
            <a:extLst>
              <a:ext uri="{FF2B5EF4-FFF2-40B4-BE49-F238E27FC236}">
                <a16:creationId xmlns:a16="http://schemas.microsoft.com/office/drawing/2014/main" id="{B47B8EDB-536A-003E-AE0A-AB072C6BD4F2}"/>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3" name="Date Placeholder 3">
            <a:extLst>
              <a:ext uri="{FF2B5EF4-FFF2-40B4-BE49-F238E27FC236}">
                <a16:creationId xmlns:a16="http://schemas.microsoft.com/office/drawing/2014/main" id="{F59023AF-254C-8366-C5DA-6778C61166AB}"/>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5" name="Slide Number Placeholder 5">
            <a:extLst>
              <a:ext uri="{FF2B5EF4-FFF2-40B4-BE49-F238E27FC236}">
                <a16:creationId xmlns:a16="http://schemas.microsoft.com/office/drawing/2014/main" id="{BCDA5A3A-7694-A45B-B5A0-90DAAB4B23EE}"/>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2027382821"/>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ote 2">
    <p:bg>
      <p:bgPr>
        <a:solidFill>
          <a:schemeClr val="accent3"/>
        </a:solidFill>
        <a:effectLst/>
      </p:bgPr>
    </p:bg>
    <p:spTree>
      <p:nvGrpSpPr>
        <p:cNvPr id="1" name=""/>
        <p:cNvGrpSpPr/>
        <p:nvPr/>
      </p:nvGrpSpPr>
      <p:grpSpPr>
        <a:xfrm>
          <a:off x="0" y="0"/>
          <a:ext cx="0" cy="0"/>
          <a:chOff x="0" y="0"/>
          <a:chExt cx="0" cy="0"/>
        </a:xfrm>
      </p:grpSpPr>
      <p:sp>
        <p:nvSpPr>
          <p:cNvPr id="12" name="Shape">
            <a:extLst>
              <a:ext uri="{FF2B5EF4-FFF2-40B4-BE49-F238E27FC236}">
                <a16:creationId xmlns:a16="http://schemas.microsoft.com/office/drawing/2014/main" id="{2DE75237-C959-D427-59CB-754609076995}"/>
              </a:ext>
            </a:extLst>
          </p:cNvPr>
          <p:cNvSpPr/>
          <p:nvPr/>
        </p:nvSpPr>
        <p:spPr>
          <a:xfrm>
            <a:off x="680973" y="1199512"/>
            <a:ext cx="11058961" cy="4831742"/>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accent2">
                  <a:lumMod val="20000"/>
                  <a:lumOff val="80000"/>
                </a:schemeClr>
              </a:solidFill>
              <a:latin typeface="Karla"/>
              <a:ea typeface="Karla"/>
              <a:cs typeface="Karla"/>
              <a:sym typeface="Karla"/>
            </a:endParaRPr>
          </a:p>
        </p:txBody>
      </p:sp>
      <p:sp>
        <p:nvSpPr>
          <p:cNvPr id="13" name="Shape">
            <a:extLst>
              <a:ext uri="{FF2B5EF4-FFF2-40B4-BE49-F238E27FC236}">
                <a16:creationId xmlns:a16="http://schemas.microsoft.com/office/drawing/2014/main" id="{2E7456C8-E832-7DE1-2809-F37CD2039059}"/>
              </a:ext>
            </a:extLst>
          </p:cNvPr>
          <p:cNvSpPr/>
          <p:nvPr/>
        </p:nvSpPr>
        <p:spPr>
          <a:xfrm>
            <a:off x="452064" y="838200"/>
            <a:ext cx="11058961" cy="4953001"/>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8" name="Title 7">
            <a:extLst>
              <a:ext uri="{FF2B5EF4-FFF2-40B4-BE49-F238E27FC236}">
                <a16:creationId xmlns:a16="http://schemas.microsoft.com/office/drawing/2014/main" id="{F1D793A1-BF22-DDD0-DBA9-DEFF700F008F}"/>
              </a:ext>
            </a:extLst>
          </p:cNvPr>
          <p:cNvSpPr>
            <a:spLocks noGrp="1"/>
          </p:cNvSpPr>
          <p:nvPr>
            <p:ph type="title" hasCustomPrompt="1"/>
          </p:nvPr>
        </p:nvSpPr>
        <p:spPr>
          <a:xfrm>
            <a:off x="800100" y="4935583"/>
            <a:ext cx="9427773" cy="466344"/>
          </a:xfrm>
        </p:spPr>
        <p:txBody>
          <a:bodyPr anchor="ctr">
            <a:normAutofit/>
          </a:bodyPr>
          <a:lstStyle>
            <a:lvl1pPr>
              <a:lnSpc>
                <a:spcPct val="120000"/>
              </a:lnSpc>
              <a:defRPr sz="2200" b="1" cap="all" baseline="0">
                <a:latin typeface="+mn-lt"/>
              </a:defRPr>
            </a:lvl1pPr>
          </a:lstStyle>
          <a:p>
            <a:r>
              <a:rPr lang="en-US" dirty="0"/>
              <a:t>Quote Author</a:t>
            </a:r>
          </a:p>
        </p:txBody>
      </p:sp>
      <p:sp>
        <p:nvSpPr>
          <p:cNvPr id="7" name="Content Placeholder 6">
            <a:extLst>
              <a:ext uri="{FF2B5EF4-FFF2-40B4-BE49-F238E27FC236}">
                <a16:creationId xmlns:a16="http://schemas.microsoft.com/office/drawing/2014/main" id="{3B302FB0-A6C5-BD5A-AF43-984A6C3F8682}"/>
              </a:ext>
            </a:extLst>
          </p:cNvPr>
          <p:cNvSpPr>
            <a:spLocks noGrp="1"/>
          </p:cNvSpPr>
          <p:nvPr>
            <p:ph sz="quarter" idx="10" hasCustomPrompt="1"/>
          </p:nvPr>
        </p:nvSpPr>
        <p:spPr>
          <a:xfrm>
            <a:off x="800100" y="1365758"/>
            <a:ext cx="9898063" cy="3308350"/>
          </a:xfrm>
        </p:spPr>
        <p:txBody>
          <a:bodyPr anchor="ctr">
            <a:normAutofit/>
          </a:bodyPr>
          <a:lstStyle>
            <a:lvl1pPr marL="228600" indent="0">
              <a:buNone/>
              <a:defRPr sz="4000">
                <a:latin typeface="+mj-lt"/>
              </a:defRPr>
            </a:lvl1pPr>
            <a:lvl2pPr marL="228600" indent="0">
              <a:buNone/>
              <a:defRPr/>
            </a:lvl2pPr>
            <a:lvl3pPr marL="457200" indent="0">
              <a:buNone/>
              <a:defRPr/>
            </a:lvl3pPr>
            <a:lvl4pPr marL="685800" indent="0">
              <a:buNone/>
              <a:defRPr/>
            </a:lvl4pPr>
            <a:lvl5pPr marL="914400" indent="0">
              <a:buNone/>
              <a:defRPr/>
            </a:lvl5pPr>
          </a:lstStyle>
          <a:p>
            <a:pPr lvl="0"/>
            <a:r>
              <a:rPr lang="en-US" dirty="0"/>
              <a:t>Click to add Quote</a:t>
            </a:r>
          </a:p>
        </p:txBody>
      </p:sp>
      <p:sp>
        <p:nvSpPr>
          <p:cNvPr id="3" name="Footer Placeholder 4">
            <a:extLst>
              <a:ext uri="{FF2B5EF4-FFF2-40B4-BE49-F238E27FC236}">
                <a16:creationId xmlns:a16="http://schemas.microsoft.com/office/drawing/2014/main" id="{90B46980-787B-28B2-BEF9-0889894EF45C}"/>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2" name="Date Placeholder 3">
            <a:extLst>
              <a:ext uri="{FF2B5EF4-FFF2-40B4-BE49-F238E27FC236}">
                <a16:creationId xmlns:a16="http://schemas.microsoft.com/office/drawing/2014/main" id="{CA696B03-9BC5-E21E-A5FD-103860D280DA}"/>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4" name="Slide Number Placeholder 5">
            <a:extLst>
              <a:ext uri="{FF2B5EF4-FFF2-40B4-BE49-F238E27FC236}">
                <a16:creationId xmlns:a16="http://schemas.microsoft.com/office/drawing/2014/main" id="{AB97DCEF-D6BB-4719-2240-3051D4DDEDEE}"/>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168694648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3">
    <p:bg>
      <p:bgPr>
        <a:solidFill>
          <a:schemeClr val="accent2"/>
        </a:solidFill>
        <a:effectLst/>
      </p:bgPr>
    </p:bg>
    <p:spTree>
      <p:nvGrpSpPr>
        <p:cNvPr id="1" name=""/>
        <p:cNvGrpSpPr/>
        <p:nvPr/>
      </p:nvGrpSpPr>
      <p:grpSpPr>
        <a:xfrm>
          <a:off x="0" y="0"/>
          <a:ext cx="0" cy="0"/>
          <a:chOff x="0" y="0"/>
          <a:chExt cx="0" cy="0"/>
        </a:xfrm>
      </p:grpSpPr>
      <p:sp>
        <p:nvSpPr>
          <p:cNvPr id="8" name="Shape 2">
            <a:extLst>
              <a:ext uri="{FF2B5EF4-FFF2-40B4-BE49-F238E27FC236}">
                <a16:creationId xmlns:a16="http://schemas.microsoft.com/office/drawing/2014/main" id="{7FA2DADE-9D41-2081-4A77-1D5CE9B7776B}"/>
              </a:ext>
            </a:extLst>
          </p:cNvPr>
          <p:cNvSpPr/>
          <p:nvPr/>
        </p:nvSpPr>
        <p:spPr>
          <a:xfrm>
            <a:off x="1062566" y="1161412"/>
            <a:ext cx="10221119" cy="4831742"/>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9" name="Shape 1">
            <a:extLst>
              <a:ext uri="{FF2B5EF4-FFF2-40B4-BE49-F238E27FC236}">
                <a16:creationId xmlns:a16="http://schemas.microsoft.com/office/drawing/2014/main" id="{D138D331-ECD1-1788-A7CA-448A49C9F489}"/>
              </a:ext>
            </a:extLst>
          </p:cNvPr>
          <p:cNvSpPr/>
          <p:nvPr/>
        </p:nvSpPr>
        <p:spPr>
          <a:xfrm>
            <a:off x="858371" y="800100"/>
            <a:ext cx="10221119" cy="4953001"/>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4" name="Title 7">
            <a:extLst>
              <a:ext uri="{FF2B5EF4-FFF2-40B4-BE49-F238E27FC236}">
                <a16:creationId xmlns:a16="http://schemas.microsoft.com/office/drawing/2014/main" id="{B18BA15F-A0BE-EFD1-7E68-4B1BD84BEB67}"/>
              </a:ext>
            </a:extLst>
          </p:cNvPr>
          <p:cNvSpPr>
            <a:spLocks noGrp="1"/>
          </p:cNvSpPr>
          <p:nvPr>
            <p:ph type="title" hasCustomPrompt="1"/>
          </p:nvPr>
        </p:nvSpPr>
        <p:spPr>
          <a:xfrm>
            <a:off x="1236585" y="4526280"/>
            <a:ext cx="9108208" cy="466344"/>
          </a:xfrm>
        </p:spPr>
        <p:txBody>
          <a:bodyPr anchor="ctr">
            <a:normAutofit/>
          </a:bodyPr>
          <a:lstStyle>
            <a:lvl1pPr>
              <a:lnSpc>
                <a:spcPct val="120000"/>
              </a:lnSpc>
              <a:defRPr sz="2200" b="1" cap="all" baseline="0">
                <a:latin typeface="+mn-lt"/>
              </a:defRPr>
            </a:lvl1pPr>
          </a:lstStyle>
          <a:p>
            <a:r>
              <a:rPr lang="en-US" dirty="0"/>
              <a:t>Quote Author</a:t>
            </a:r>
          </a:p>
        </p:txBody>
      </p:sp>
      <p:sp>
        <p:nvSpPr>
          <p:cNvPr id="3" name="Content Placeholder 6">
            <a:extLst>
              <a:ext uri="{FF2B5EF4-FFF2-40B4-BE49-F238E27FC236}">
                <a16:creationId xmlns:a16="http://schemas.microsoft.com/office/drawing/2014/main" id="{56074EC9-559B-FD63-2E36-6C0F1C29A954}"/>
              </a:ext>
            </a:extLst>
          </p:cNvPr>
          <p:cNvSpPr>
            <a:spLocks noGrp="1"/>
          </p:cNvSpPr>
          <p:nvPr>
            <p:ph sz="quarter" idx="10" hasCustomPrompt="1"/>
          </p:nvPr>
        </p:nvSpPr>
        <p:spPr>
          <a:xfrm>
            <a:off x="1236585" y="1527048"/>
            <a:ext cx="9108208" cy="2704206"/>
          </a:xfrm>
        </p:spPr>
        <p:txBody>
          <a:bodyPr anchor="t">
            <a:normAutofit/>
          </a:bodyPr>
          <a:lstStyle>
            <a:lvl1pPr marL="0" indent="0">
              <a:lnSpc>
                <a:spcPct val="100000"/>
              </a:lnSpc>
              <a:spcBef>
                <a:spcPts val="0"/>
              </a:spcBef>
              <a:buNone/>
              <a:defRPr sz="4400">
                <a:latin typeface="+mj-lt"/>
              </a:defRPr>
            </a:lvl1pPr>
            <a:lvl2pPr marL="228600" indent="0">
              <a:buNone/>
              <a:defRPr/>
            </a:lvl2pPr>
            <a:lvl3pPr marL="457200" indent="0">
              <a:buNone/>
              <a:defRPr/>
            </a:lvl3pPr>
            <a:lvl4pPr marL="685800" indent="0">
              <a:buNone/>
              <a:defRPr/>
            </a:lvl4pPr>
            <a:lvl5pPr marL="914400" indent="0">
              <a:buNone/>
              <a:defRPr/>
            </a:lvl5pPr>
          </a:lstStyle>
          <a:p>
            <a:pPr lvl="0"/>
            <a:r>
              <a:rPr lang="en-US" dirty="0"/>
              <a:t>Click to add Quote</a:t>
            </a:r>
          </a:p>
        </p:txBody>
      </p:sp>
      <p:sp>
        <p:nvSpPr>
          <p:cNvPr id="13" name="Footer Placeholder 4">
            <a:extLst>
              <a:ext uri="{FF2B5EF4-FFF2-40B4-BE49-F238E27FC236}">
                <a16:creationId xmlns:a16="http://schemas.microsoft.com/office/drawing/2014/main" id="{FB5B5DC6-7732-056F-CCE9-08CA0A2F5A70}"/>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12" name="Date Placeholder 3">
            <a:extLst>
              <a:ext uri="{FF2B5EF4-FFF2-40B4-BE49-F238E27FC236}">
                <a16:creationId xmlns:a16="http://schemas.microsoft.com/office/drawing/2014/main" id="{C30CB01E-671D-F7D5-38AC-15837FE387E1}"/>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16" name="Slide Number Placeholder 5">
            <a:extLst>
              <a:ext uri="{FF2B5EF4-FFF2-40B4-BE49-F238E27FC236}">
                <a16:creationId xmlns:a16="http://schemas.microsoft.com/office/drawing/2014/main" id="{1CEAD38F-C515-CF0A-DFEF-E4F3E918B03F}"/>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71218772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Shape">
            <a:extLst>
              <a:ext uri="{FF2B5EF4-FFF2-40B4-BE49-F238E27FC236}">
                <a16:creationId xmlns:a16="http://schemas.microsoft.com/office/drawing/2014/main" id="{8EAF9CAC-FFA2-BEF7-4631-1C54E575EDE5}"/>
              </a:ext>
            </a:extLst>
          </p:cNvPr>
          <p:cNvSpPr/>
          <p:nvPr/>
        </p:nvSpPr>
        <p:spPr>
          <a:xfrm>
            <a:off x="734919" y="2106081"/>
            <a:ext cx="5054248" cy="3987012"/>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dirty="0">
              <a:solidFill>
                <a:schemeClr val="lt1"/>
              </a:solidFill>
              <a:latin typeface="Karla"/>
              <a:ea typeface="Karla"/>
              <a:cs typeface="Karla"/>
              <a:sym typeface="Karla"/>
            </a:endParaRPr>
          </a:p>
        </p:txBody>
      </p:sp>
      <p:sp>
        <p:nvSpPr>
          <p:cNvPr id="12" name="Shape">
            <a:extLst>
              <a:ext uri="{FF2B5EF4-FFF2-40B4-BE49-F238E27FC236}">
                <a16:creationId xmlns:a16="http://schemas.microsoft.com/office/drawing/2014/main" id="{37C03440-D61A-0EBF-6628-89058E855965}"/>
              </a:ext>
            </a:extLst>
          </p:cNvPr>
          <p:cNvSpPr/>
          <p:nvPr/>
        </p:nvSpPr>
        <p:spPr>
          <a:xfrm>
            <a:off x="6525104" y="2090064"/>
            <a:ext cx="5054248" cy="3987012"/>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dirty="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10966704" cy="1132258"/>
          </a:xfrm>
        </p:spPr>
        <p:txBody>
          <a:bodyPr anchor="t"/>
          <a:lstStyle/>
          <a:p>
            <a:r>
              <a:rPr lang="en-US"/>
              <a:t>Click to edit Master title style</a:t>
            </a:r>
            <a:endParaRPr lang="en-US" dirty="0"/>
          </a:p>
        </p:txBody>
      </p:sp>
      <p:sp>
        <p:nvSpPr>
          <p:cNvPr id="11" name="Content Placeholder 6">
            <a:extLst>
              <a:ext uri="{FF2B5EF4-FFF2-40B4-BE49-F238E27FC236}">
                <a16:creationId xmlns:a16="http://schemas.microsoft.com/office/drawing/2014/main" id="{B0235ED5-6A34-E190-C6AF-47C4365CF4DA}"/>
              </a:ext>
            </a:extLst>
          </p:cNvPr>
          <p:cNvSpPr>
            <a:spLocks noGrp="1"/>
          </p:cNvSpPr>
          <p:nvPr>
            <p:ph sz="quarter" idx="17"/>
          </p:nvPr>
        </p:nvSpPr>
        <p:spPr>
          <a:xfrm>
            <a:off x="612647" y="1956816"/>
            <a:ext cx="5049837" cy="3986212"/>
          </a:xfrm>
          <a:solidFill>
            <a:schemeClr val="bg1"/>
          </a:solidFill>
          <a:ln w="25400">
            <a:solidFill>
              <a:schemeClr val="dk1"/>
            </a:solidFill>
          </a:ln>
        </p:spPr>
        <p:txBody>
          <a:bodyPr lIns="365760" tIns="274320" rIns="365760"/>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a:extLst>
              <a:ext uri="{FF2B5EF4-FFF2-40B4-BE49-F238E27FC236}">
                <a16:creationId xmlns:a16="http://schemas.microsoft.com/office/drawing/2014/main" id="{15924B5D-8BA0-6E97-9FCD-477345587304}"/>
              </a:ext>
            </a:extLst>
          </p:cNvPr>
          <p:cNvSpPr>
            <a:spLocks noGrp="1"/>
          </p:cNvSpPr>
          <p:nvPr>
            <p:ph sz="quarter" idx="16"/>
          </p:nvPr>
        </p:nvSpPr>
        <p:spPr>
          <a:xfrm>
            <a:off x="6402388" y="1941513"/>
            <a:ext cx="5049837" cy="3986212"/>
          </a:xfrm>
          <a:solidFill>
            <a:schemeClr val="bg1"/>
          </a:solidFill>
          <a:ln w="25400">
            <a:solidFill>
              <a:schemeClr val="dk1"/>
            </a:solidFill>
          </a:ln>
        </p:spPr>
        <p:txBody>
          <a:bodyPr lIns="365760" tIns="274320" rIns="365760"/>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a:extLst>
              <a:ext uri="{FF2B5EF4-FFF2-40B4-BE49-F238E27FC236}">
                <a16:creationId xmlns:a16="http://schemas.microsoft.com/office/drawing/2014/main" id="{39E9D210-740B-975E-F164-1DE3D1A898C0}"/>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3" name="Date Placeholder 3">
            <a:extLst>
              <a:ext uri="{FF2B5EF4-FFF2-40B4-BE49-F238E27FC236}">
                <a16:creationId xmlns:a16="http://schemas.microsoft.com/office/drawing/2014/main" id="{4378DF6A-F028-C688-AFFC-152D73F73A1C}"/>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10" name="Slide Number Placeholder 5">
            <a:extLst>
              <a:ext uri="{FF2B5EF4-FFF2-40B4-BE49-F238E27FC236}">
                <a16:creationId xmlns:a16="http://schemas.microsoft.com/office/drawing/2014/main" id="{EF58732C-80CB-B4FE-AB5F-DDFE3F83A3D7}"/>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36364410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4" name="Shape">
            <a:extLst>
              <a:ext uri="{FF2B5EF4-FFF2-40B4-BE49-F238E27FC236}">
                <a16:creationId xmlns:a16="http://schemas.microsoft.com/office/drawing/2014/main" id="{87053FE2-64E0-3012-349A-A9A3630871D9}"/>
              </a:ext>
            </a:extLst>
          </p:cNvPr>
          <p:cNvSpPr/>
          <p:nvPr/>
        </p:nvSpPr>
        <p:spPr>
          <a:xfrm>
            <a:off x="734919" y="2106081"/>
            <a:ext cx="5054248" cy="3987012"/>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dirty="0">
              <a:solidFill>
                <a:schemeClr val="lt1"/>
              </a:solidFill>
              <a:latin typeface="Karla"/>
              <a:ea typeface="Karla"/>
              <a:cs typeface="Karla"/>
              <a:sym typeface="Karla"/>
            </a:endParaRPr>
          </a:p>
        </p:txBody>
      </p:sp>
      <p:sp>
        <p:nvSpPr>
          <p:cNvPr id="11" name="Shape">
            <a:extLst>
              <a:ext uri="{FF2B5EF4-FFF2-40B4-BE49-F238E27FC236}">
                <a16:creationId xmlns:a16="http://schemas.microsoft.com/office/drawing/2014/main" id="{C46A75A9-A17B-098E-3A45-F6C555BE2639}"/>
              </a:ext>
            </a:extLst>
          </p:cNvPr>
          <p:cNvSpPr/>
          <p:nvPr/>
        </p:nvSpPr>
        <p:spPr>
          <a:xfrm>
            <a:off x="609964" y="1964050"/>
            <a:ext cx="5054248" cy="3987012"/>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dirty="0">
              <a:solidFill>
                <a:schemeClr val="lt1"/>
              </a:solidFill>
              <a:latin typeface="Karla"/>
              <a:ea typeface="Karla"/>
              <a:cs typeface="Karla"/>
              <a:sym typeface="Karla"/>
            </a:endParaRPr>
          </a:p>
        </p:txBody>
      </p:sp>
      <p:sp>
        <p:nvSpPr>
          <p:cNvPr id="13" name="Shape">
            <a:extLst>
              <a:ext uri="{FF2B5EF4-FFF2-40B4-BE49-F238E27FC236}">
                <a16:creationId xmlns:a16="http://schemas.microsoft.com/office/drawing/2014/main" id="{09A08B6C-E5A4-86B0-F3FC-9D459A8BBBFE}"/>
              </a:ext>
            </a:extLst>
          </p:cNvPr>
          <p:cNvSpPr/>
          <p:nvPr/>
        </p:nvSpPr>
        <p:spPr>
          <a:xfrm>
            <a:off x="6527790" y="2106081"/>
            <a:ext cx="5054248" cy="3987012"/>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dirty="0">
              <a:solidFill>
                <a:schemeClr val="lt1"/>
              </a:solidFill>
              <a:latin typeface="Karla"/>
              <a:ea typeface="Karla"/>
              <a:cs typeface="Karla"/>
              <a:sym typeface="Karla"/>
            </a:endParaRPr>
          </a:p>
        </p:txBody>
      </p:sp>
      <p:sp>
        <p:nvSpPr>
          <p:cNvPr id="14" name="Shape">
            <a:extLst>
              <a:ext uri="{FF2B5EF4-FFF2-40B4-BE49-F238E27FC236}">
                <a16:creationId xmlns:a16="http://schemas.microsoft.com/office/drawing/2014/main" id="{BC04CEF9-7BA9-D4E7-7852-594CC56DBD37}"/>
              </a:ext>
            </a:extLst>
          </p:cNvPr>
          <p:cNvSpPr/>
          <p:nvPr/>
        </p:nvSpPr>
        <p:spPr>
          <a:xfrm>
            <a:off x="6402835" y="1964050"/>
            <a:ext cx="5054248" cy="3987012"/>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dirty="0">
              <a:solidFill>
                <a:schemeClr val="lt1"/>
              </a:solidFill>
              <a:latin typeface="Karla"/>
              <a:ea typeface="Karla"/>
              <a:cs typeface="Karla"/>
              <a:sym typeface="Karla"/>
            </a:endParaRPr>
          </a:p>
        </p:txBody>
      </p:sp>
      <p:sp>
        <p:nvSpPr>
          <p:cNvPr id="17" name="Title 1">
            <a:extLst>
              <a:ext uri="{FF2B5EF4-FFF2-40B4-BE49-F238E27FC236}">
                <a16:creationId xmlns:a16="http://schemas.microsoft.com/office/drawing/2014/main" id="{FDBC014A-57E4-E622-1B5A-DDCDE4F19F68}"/>
              </a:ext>
            </a:extLst>
          </p:cNvPr>
          <p:cNvSpPr>
            <a:spLocks noGrp="1"/>
          </p:cNvSpPr>
          <p:nvPr>
            <p:ph type="title"/>
          </p:nvPr>
        </p:nvSpPr>
        <p:spPr>
          <a:xfrm>
            <a:off x="612648" y="548640"/>
            <a:ext cx="10966704" cy="1132258"/>
          </a:xfrm>
        </p:spPr>
        <p:txBody>
          <a:bodyPr anchor="t"/>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923026" y="2140585"/>
            <a:ext cx="4433978" cy="575962"/>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Text Placeholder 2">
            <a:extLst>
              <a:ext uri="{FF2B5EF4-FFF2-40B4-BE49-F238E27FC236}">
                <a16:creationId xmlns:a16="http://schemas.microsoft.com/office/drawing/2014/main" id="{BBDB215F-F64D-AFEC-78DE-A34FCC39898B}"/>
              </a:ext>
            </a:extLst>
          </p:cNvPr>
          <p:cNvSpPr>
            <a:spLocks noGrp="1"/>
          </p:cNvSpPr>
          <p:nvPr>
            <p:ph type="body" idx="17"/>
          </p:nvPr>
        </p:nvSpPr>
        <p:spPr>
          <a:xfrm>
            <a:off x="6715897" y="2140585"/>
            <a:ext cx="4433978" cy="575962"/>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5776AAF7-C632-FCD0-6A60-E0EA4A52F229}"/>
              </a:ext>
            </a:extLst>
          </p:cNvPr>
          <p:cNvSpPr>
            <a:spLocks noGrp="1"/>
          </p:cNvSpPr>
          <p:nvPr>
            <p:ph sz="quarter" idx="15"/>
          </p:nvPr>
        </p:nvSpPr>
        <p:spPr>
          <a:xfrm>
            <a:off x="923026" y="2842450"/>
            <a:ext cx="4433978" cy="289824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5">
            <a:extLst>
              <a:ext uri="{FF2B5EF4-FFF2-40B4-BE49-F238E27FC236}">
                <a16:creationId xmlns:a16="http://schemas.microsoft.com/office/drawing/2014/main" id="{2EAD70E4-41EC-CD82-9922-84432DB90008}"/>
              </a:ext>
            </a:extLst>
          </p:cNvPr>
          <p:cNvSpPr>
            <a:spLocks noGrp="1"/>
          </p:cNvSpPr>
          <p:nvPr>
            <p:ph sz="quarter" idx="16"/>
          </p:nvPr>
        </p:nvSpPr>
        <p:spPr>
          <a:xfrm>
            <a:off x="6715897" y="2842450"/>
            <a:ext cx="4433978" cy="28982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E45957D-E390-A6CD-0738-7DBCB3C4B41C}"/>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2" name="Date Placeholder 3">
            <a:extLst>
              <a:ext uri="{FF2B5EF4-FFF2-40B4-BE49-F238E27FC236}">
                <a16:creationId xmlns:a16="http://schemas.microsoft.com/office/drawing/2014/main" id="{6323C36B-3396-E0B9-7965-0F8040BFF210}"/>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10" name="Slide Number Placeholder 5">
            <a:extLst>
              <a:ext uri="{FF2B5EF4-FFF2-40B4-BE49-F238E27FC236}">
                <a16:creationId xmlns:a16="http://schemas.microsoft.com/office/drawing/2014/main" id="{78F87EB5-54D8-0C98-C391-699B7F558C89}"/>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39925949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a:t>Click to edit Master title style</a:t>
            </a:r>
            <a:endParaRPr lang="en-US" dirty="0"/>
          </a:p>
        </p:txBody>
      </p:sp>
      <p:sp>
        <p:nvSpPr>
          <p:cNvPr id="4" name="Footer Placeholder 4">
            <a:extLst>
              <a:ext uri="{FF2B5EF4-FFF2-40B4-BE49-F238E27FC236}">
                <a16:creationId xmlns:a16="http://schemas.microsoft.com/office/drawing/2014/main" id="{997C84A4-6A79-3485-A77E-989CD758309D}"/>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3" name="Date Placeholder 3">
            <a:extLst>
              <a:ext uri="{FF2B5EF4-FFF2-40B4-BE49-F238E27FC236}">
                <a16:creationId xmlns:a16="http://schemas.microsoft.com/office/drawing/2014/main" id="{9E55074A-9964-8F29-CF91-8A0D5AF16CB0}"/>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5" name="Slide Number Placeholder 5">
            <a:extLst>
              <a:ext uri="{FF2B5EF4-FFF2-40B4-BE49-F238E27FC236}">
                <a16:creationId xmlns:a16="http://schemas.microsoft.com/office/drawing/2014/main" id="{6AAF6FDF-2AC3-DB97-1683-2D56D880D51B}"/>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745344233"/>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Empty">
    <p:bg>
      <p:bgRef idx="1001">
        <a:schemeClr val="bg1"/>
      </p:bgRef>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A6B9D93-9B64-1CD3-A833-FFDD8C5DBA7C}"/>
              </a:ext>
            </a:extLst>
          </p:cNvPr>
          <p:cNvGrpSpPr/>
          <p:nvPr/>
        </p:nvGrpSpPr>
        <p:grpSpPr>
          <a:xfrm>
            <a:off x="452064" y="492893"/>
            <a:ext cx="11287872" cy="5876422"/>
            <a:chOff x="521208" y="647905"/>
            <a:chExt cx="11365969" cy="5565740"/>
          </a:xfrm>
        </p:grpSpPr>
        <p:sp>
          <p:nvSpPr>
            <p:cNvPr id="11" name="Shape">
              <a:extLst>
                <a:ext uri="{FF2B5EF4-FFF2-40B4-BE49-F238E27FC236}">
                  <a16:creationId xmlns:a16="http://schemas.microsoft.com/office/drawing/2014/main" id="{37BFBC61-3CC2-D636-FC54-55E9720C4A08}"/>
                </a:ext>
              </a:extLst>
            </p:cNvPr>
            <p:cNvSpPr/>
            <p:nvPr/>
          </p:nvSpPr>
          <p:spPr>
            <a:xfrm>
              <a:off x="725402" y="1009217"/>
              <a:ext cx="11161775" cy="5204428"/>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12" name="Shape">
              <a:extLst>
                <a:ext uri="{FF2B5EF4-FFF2-40B4-BE49-F238E27FC236}">
                  <a16:creationId xmlns:a16="http://schemas.microsoft.com/office/drawing/2014/main" id="{9D0D17A4-DEA9-4B44-C0FE-1238BACA12F7}"/>
                </a:ext>
              </a:extLst>
            </p:cNvPr>
            <p:cNvSpPr/>
            <p:nvPr/>
          </p:nvSpPr>
          <p:spPr>
            <a:xfrm>
              <a:off x="521208" y="647905"/>
              <a:ext cx="11158238" cy="5370984"/>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grpSp>
      <p:sp>
        <p:nvSpPr>
          <p:cNvPr id="3" name="Footer Placeholder 4">
            <a:extLst>
              <a:ext uri="{FF2B5EF4-FFF2-40B4-BE49-F238E27FC236}">
                <a16:creationId xmlns:a16="http://schemas.microsoft.com/office/drawing/2014/main" id="{373E672C-94F7-4F94-AA9D-0B2344E4BC8A}"/>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2" name="Date Placeholder 3">
            <a:extLst>
              <a:ext uri="{FF2B5EF4-FFF2-40B4-BE49-F238E27FC236}">
                <a16:creationId xmlns:a16="http://schemas.microsoft.com/office/drawing/2014/main" id="{794D1CA6-A4DC-DBEE-5E99-FCD16E8FE0E4}"/>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4" name="Slide Number Placeholder 5">
            <a:extLst>
              <a:ext uri="{FF2B5EF4-FFF2-40B4-BE49-F238E27FC236}">
                <a16:creationId xmlns:a16="http://schemas.microsoft.com/office/drawing/2014/main" id="{C02D83F5-E164-0E11-063F-914D641C1C8A}"/>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1806243727"/>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597160" y="553616"/>
            <a:ext cx="3595634" cy="1757505"/>
          </a:xfrm>
        </p:spPr>
        <p:txBody>
          <a:bodyPr anchor="t">
            <a:normAutofit/>
          </a:bodyPr>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553615"/>
            <a:ext cx="6440258" cy="5755109"/>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597160" y="2311121"/>
            <a:ext cx="3595634" cy="3993263"/>
          </a:xfrm>
        </p:spPr>
        <p:txBody>
          <a:bodyPr anchor="t">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4">
            <a:extLst>
              <a:ext uri="{FF2B5EF4-FFF2-40B4-BE49-F238E27FC236}">
                <a16:creationId xmlns:a16="http://schemas.microsoft.com/office/drawing/2014/main" id="{3490C2B9-2891-C4B8-A62C-388B9E630863}"/>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5" name="Date Placeholder 3">
            <a:extLst>
              <a:ext uri="{FF2B5EF4-FFF2-40B4-BE49-F238E27FC236}">
                <a16:creationId xmlns:a16="http://schemas.microsoft.com/office/drawing/2014/main" id="{72391F72-8364-5853-5AF7-052CEB5F9248}"/>
              </a:ext>
            </a:extLst>
          </p:cNvPr>
          <p:cNvSpPr>
            <a:spLocks noGrp="1"/>
          </p:cNvSpPr>
          <p:nvPr>
            <p:ph type="dt" sz="half" idx="10"/>
          </p:nvPr>
        </p:nvSpPr>
        <p:spPr>
          <a:xfrm>
            <a:off x="8893929" y="6410960"/>
            <a:ext cx="2202644" cy="298120"/>
          </a:xfrm>
          <a:prstGeom prst="rect">
            <a:avLst/>
          </a:prstGeom>
        </p:spPr>
        <p:txBody>
          <a:bodyPr anchor="b"/>
          <a:lstStyle>
            <a:lvl1pPr>
              <a:defRPr sz="1200"/>
            </a:lvl1pPr>
          </a:lstStyle>
          <a:p>
            <a:endParaRPr lang="en-US"/>
          </a:p>
        </p:txBody>
      </p:sp>
      <p:sp>
        <p:nvSpPr>
          <p:cNvPr id="7" name="Slide Number Placeholder 5">
            <a:extLst>
              <a:ext uri="{FF2B5EF4-FFF2-40B4-BE49-F238E27FC236}">
                <a16:creationId xmlns:a16="http://schemas.microsoft.com/office/drawing/2014/main" id="{8E50753C-CFE5-2B43-A721-D0E923A0E0EA}"/>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3048327124"/>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Shape">
            <a:extLst>
              <a:ext uri="{FF2B5EF4-FFF2-40B4-BE49-F238E27FC236}">
                <a16:creationId xmlns:a16="http://schemas.microsoft.com/office/drawing/2014/main" id="{AAA00F4A-8B03-B8A7-EF9E-9FA816B844D9}"/>
              </a:ext>
            </a:extLst>
          </p:cNvPr>
          <p:cNvSpPr/>
          <p:nvPr/>
        </p:nvSpPr>
        <p:spPr>
          <a:xfrm>
            <a:off x="5134801" y="980808"/>
            <a:ext cx="6345319" cy="5190277"/>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612648" y="557784"/>
            <a:ext cx="3595634" cy="1762083"/>
          </a:xfrm>
        </p:spPr>
        <p:txBody>
          <a:bodyPr anchor="t">
            <a:normAutofit/>
          </a:bodyPr>
          <a:lstStyle>
            <a:lvl1pPr>
              <a:defRPr sz="36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12648" y="2826137"/>
            <a:ext cx="3585586"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Picture Placeholder 10">
            <a:extLst>
              <a:ext uri="{FF2B5EF4-FFF2-40B4-BE49-F238E27FC236}">
                <a16:creationId xmlns:a16="http://schemas.microsoft.com/office/drawing/2014/main" id="{6AB62C19-EED5-2CB6-3778-D242A01B31A4}"/>
              </a:ext>
            </a:extLst>
          </p:cNvPr>
          <p:cNvSpPr>
            <a:spLocks noGrp="1"/>
          </p:cNvSpPr>
          <p:nvPr>
            <p:ph type="pic" sz="quarter" idx="13" hasCustomPrompt="1"/>
          </p:nvPr>
        </p:nvSpPr>
        <p:spPr>
          <a:xfrm>
            <a:off x="4976261" y="557784"/>
            <a:ext cx="6345319" cy="5437925"/>
          </a:xfrm>
          <a:blipFill>
            <a:blip r:embed="rId2">
              <a:alphaModFix amt="70000"/>
              <a:extLst>
                <a:ext uri="{28A0092B-C50C-407E-A947-70E740481C1C}">
                  <a14:useLocalDpi xmlns:a14="http://schemas.microsoft.com/office/drawing/2010/main" val="0"/>
                </a:ext>
              </a:extLst>
            </a:blip>
            <a:stretch>
              <a:fillRect/>
            </a:stretch>
          </a:blipFill>
          <a:ln w="25400">
            <a:solidFill>
              <a:schemeClr val="tx1"/>
            </a:solidFill>
          </a:ln>
        </p:spPr>
        <p:txBody>
          <a:bodyPr/>
          <a:lstStyle>
            <a:lvl1pPr marL="0" indent="0">
              <a:buNone/>
              <a:defRPr/>
            </a:lvl1pPr>
          </a:lstStyle>
          <a:p>
            <a:r>
              <a:rPr lang="en-US" dirty="0"/>
              <a:t> </a:t>
            </a:r>
          </a:p>
        </p:txBody>
      </p:sp>
      <p:sp>
        <p:nvSpPr>
          <p:cNvPr id="10" name="Footer Placeholder 4">
            <a:extLst>
              <a:ext uri="{FF2B5EF4-FFF2-40B4-BE49-F238E27FC236}">
                <a16:creationId xmlns:a16="http://schemas.microsoft.com/office/drawing/2014/main" id="{13D8F1A6-74FA-F0AA-BD1D-9179B632224B}"/>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3" name="Date Placeholder 3">
            <a:extLst>
              <a:ext uri="{FF2B5EF4-FFF2-40B4-BE49-F238E27FC236}">
                <a16:creationId xmlns:a16="http://schemas.microsoft.com/office/drawing/2014/main" id="{CDAC8853-1F8E-BAF2-7EA5-E7CC3A30143B}"/>
              </a:ext>
            </a:extLst>
          </p:cNvPr>
          <p:cNvSpPr>
            <a:spLocks noGrp="1"/>
          </p:cNvSpPr>
          <p:nvPr>
            <p:ph type="dt" sz="half" idx="14"/>
          </p:nvPr>
        </p:nvSpPr>
        <p:spPr>
          <a:xfrm>
            <a:off x="8893929" y="6410960"/>
            <a:ext cx="2202644" cy="298120"/>
          </a:xfrm>
          <a:prstGeom prst="rect">
            <a:avLst/>
          </a:prstGeom>
        </p:spPr>
        <p:txBody>
          <a:bodyPr anchor="b"/>
          <a:lstStyle>
            <a:lvl1pPr>
              <a:defRPr sz="1200"/>
            </a:lvl1pPr>
          </a:lstStyle>
          <a:p>
            <a:endParaRPr lang="en-US"/>
          </a:p>
        </p:txBody>
      </p:sp>
      <p:sp>
        <p:nvSpPr>
          <p:cNvPr id="11" name="Slide Number Placeholder 5">
            <a:extLst>
              <a:ext uri="{FF2B5EF4-FFF2-40B4-BE49-F238E27FC236}">
                <a16:creationId xmlns:a16="http://schemas.microsoft.com/office/drawing/2014/main" id="{81F632EE-8F97-1D42-BC0E-348FE22EAD0F}"/>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41869237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Conclusion">
    <p:bg>
      <p:bgPr>
        <a:solidFill>
          <a:schemeClr val="tx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60F089B-9235-81DB-CA69-D7CB62593609}"/>
              </a:ext>
            </a:extLst>
          </p:cNvPr>
          <p:cNvGrpSpPr/>
          <p:nvPr/>
        </p:nvGrpSpPr>
        <p:grpSpPr>
          <a:xfrm>
            <a:off x="452064" y="492893"/>
            <a:ext cx="11287872" cy="5876422"/>
            <a:chOff x="521208" y="647905"/>
            <a:chExt cx="11365969" cy="5565740"/>
          </a:xfrm>
        </p:grpSpPr>
        <p:sp>
          <p:nvSpPr>
            <p:cNvPr id="4" name="Shape 2">
              <a:extLst>
                <a:ext uri="{FF2B5EF4-FFF2-40B4-BE49-F238E27FC236}">
                  <a16:creationId xmlns:a16="http://schemas.microsoft.com/office/drawing/2014/main" id="{A7BE37C7-4A0D-B366-88A7-61DDF6BADDFF}"/>
                </a:ext>
              </a:extLst>
            </p:cNvPr>
            <p:cNvSpPr/>
            <p:nvPr/>
          </p:nvSpPr>
          <p:spPr>
            <a:xfrm>
              <a:off x="725402" y="1009217"/>
              <a:ext cx="11161775" cy="5204428"/>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2400" b="0" i="0" u="none" strike="noStrike" cap="none" noProof="0" dirty="0">
                <a:solidFill>
                  <a:schemeClr val="lt1"/>
                </a:solidFill>
                <a:latin typeface="Karla"/>
                <a:ea typeface="Karla"/>
                <a:cs typeface="Karla"/>
                <a:sym typeface="Karla"/>
              </a:endParaRPr>
            </a:p>
          </p:txBody>
        </p:sp>
        <p:sp>
          <p:nvSpPr>
            <p:cNvPr id="5" name="Shape1">
              <a:extLst>
                <a:ext uri="{FF2B5EF4-FFF2-40B4-BE49-F238E27FC236}">
                  <a16:creationId xmlns:a16="http://schemas.microsoft.com/office/drawing/2014/main" id="{F6ED5B22-34B0-7A29-DE32-F681BB887699}"/>
                </a:ext>
              </a:extLst>
            </p:cNvPr>
            <p:cNvSpPr/>
            <p:nvPr/>
          </p:nvSpPr>
          <p:spPr>
            <a:xfrm>
              <a:off x="521208" y="647905"/>
              <a:ext cx="11158238" cy="5370984"/>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2400" b="0" i="0" u="none" strike="noStrike" cap="none" noProof="0" dirty="0">
                <a:solidFill>
                  <a:schemeClr val="lt1"/>
                </a:solidFill>
                <a:latin typeface="Karla"/>
                <a:ea typeface="Karla"/>
                <a:cs typeface="Karla"/>
                <a:sym typeface="Karla"/>
              </a:endParaRPr>
            </a:p>
          </p:txBody>
        </p:sp>
      </p:gr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51011" y="1571632"/>
            <a:ext cx="6905972" cy="1133856"/>
          </a:xfrm>
        </p:spPr>
        <p:txBody>
          <a:bodyPr anchor="b">
            <a:noAutofit/>
          </a:bodyPr>
          <a:lstStyle>
            <a:lvl1pPr>
              <a:defRPr sz="6000">
                <a:solidFill>
                  <a:schemeClr val="tx1"/>
                </a:solidFill>
              </a:defRPr>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1072428" y="3198297"/>
            <a:ext cx="9844686" cy="2411393"/>
          </a:xfrm>
        </p:spPr>
        <p:txBody>
          <a:bodyPr/>
          <a:lstStyle>
            <a:lvl1pPr marL="0" indent="0">
              <a:buNone/>
              <a:defRPr>
                <a:solidFill>
                  <a:schemeClr val="tx1"/>
                </a:solidFill>
              </a:defRPr>
            </a:lvl1pPr>
            <a:lvl2pPr marL="228600" indent="0">
              <a:buNone/>
              <a:defRPr>
                <a:solidFill>
                  <a:schemeClr val="tx1"/>
                </a:solidFill>
              </a:defRPr>
            </a:lvl2pPr>
            <a:lvl3pPr marL="457200" indent="0">
              <a:buNone/>
              <a:defRPr>
                <a:solidFill>
                  <a:schemeClr val="tx1"/>
                </a:solidFill>
              </a:defRPr>
            </a:lvl3pPr>
            <a:lvl4pPr marL="685800" indent="0">
              <a:buNone/>
              <a:defRPr>
                <a:solidFill>
                  <a:schemeClr val="tx1"/>
                </a:solidFill>
              </a:defRPr>
            </a:lvl4pPr>
            <a:lvl5pPr marL="914400" indent="0">
              <a:buNone/>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a:extLst>
              <a:ext uri="{FF2B5EF4-FFF2-40B4-BE49-F238E27FC236}">
                <a16:creationId xmlns:a16="http://schemas.microsoft.com/office/drawing/2014/main" id="{43B0EB48-D222-B712-F2B3-9932C893C4F7}"/>
              </a:ext>
            </a:extLst>
          </p:cNvPr>
          <p:cNvSpPr>
            <a:spLocks noGrp="1"/>
          </p:cNvSpPr>
          <p:nvPr>
            <p:ph type="ftr" sz="quarter" idx="3"/>
          </p:nvPr>
        </p:nvSpPr>
        <p:spPr>
          <a:xfrm>
            <a:off x="612647" y="6410960"/>
            <a:ext cx="2805405" cy="298120"/>
          </a:xfrm>
          <a:prstGeom prst="rect">
            <a:avLst/>
          </a:prstGeom>
        </p:spPr>
        <p:txBody>
          <a:bodyPr anchor="b"/>
          <a:lstStyle>
            <a:lvl1pPr>
              <a:defRPr sz="1200">
                <a:solidFill>
                  <a:schemeClr val="bg1"/>
                </a:solidFill>
              </a:defRPr>
            </a:lvl1pPr>
          </a:lstStyle>
          <a:p>
            <a:endParaRPr lang="en-US"/>
          </a:p>
        </p:txBody>
      </p:sp>
      <p:sp>
        <p:nvSpPr>
          <p:cNvPr id="6" name="Date Placeholder 3">
            <a:extLst>
              <a:ext uri="{FF2B5EF4-FFF2-40B4-BE49-F238E27FC236}">
                <a16:creationId xmlns:a16="http://schemas.microsoft.com/office/drawing/2014/main" id="{A38DC1E4-B259-385B-34D7-4FEBAE45C04F}"/>
              </a:ext>
            </a:extLst>
          </p:cNvPr>
          <p:cNvSpPr>
            <a:spLocks noGrp="1"/>
          </p:cNvSpPr>
          <p:nvPr>
            <p:ph type="dt" sz="half" idx="2"/>
          </p:nvPr>
        </p:nvSpPr>
        <p:spPr>
          <a:xfrm>
            <a:off x="8893929" y="6410960"/>
            <a:ext cx="2202644" cy="298120"/>
          </a:xfrm>
          <a:prstGeom prst="rect">
            <a:avLst/>
          </a:prstGeom>
        </p:spPr>
        <p:txBody>
          <a:bodyPr anchor="b"/>
          <a:lstStyle>
            <a:lvl1pPr>
              <a:defRPr sz="1200">
                <a:solidFill>
                  <a:schemeClr val="bg1"/>
                </a:solidFill>
              </a:defRPr>
            </a:lvl1pPr>
          </a:lstStyle>
          <a:p>
            <a:endParaRPr lang="en-US"/>
          </a:p>
        </p:txBody>
      </p:sp>
      <p:sp>
        <p:nvSpPr>
          <p:cNvPr id="9" name="Slide Number Placeholder 5">
            <a:extLst>
              <a:ext uri="{FF2B5EF4-FFF2-40B4-BE49-F238E27FC236}">
                <a16:creationId xmlns:a16="http://schemas.microsoft.com/office/drawing/2014/main" id="{BB0374E6-29F5-6E16-088E-EC1EE38D0D71}"/>
              </a:ext>
            </a:extLst>
          </p:cNvPr>
          <p:cNvSpPr>
            <a:spLocks noGrp="1"/>
          </p:cNvSpPr>
          <p:nvPr>
            <p:ph type="sldNum" sz="quarter" idx="4"/>
          </p:nvPr>
        </p:nvSpPr>
        <p:spPr>
          <a:xfrm>
            <a:off x="11147096" y="6410960"/>
            <a:ext cx="429207" cy="298120"/>
          </a:xfrm>
          <a:prstGeom prst="rect">
            <a:avLst/>
          </a:prstGeom>
        </p:spPr>
        <p:txBody>
          <a:bodyPr anchor="b"/>
          <a:lstStyle>
            <a:lvl1pPr>
              <a:defRPr sz="1200">
                <a:solidFill>
                  <a:schemeClr val="bg1"/>
                </a:solidFill>
              </a:defRPr>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1863638636"/>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p:bg>
      <p:bgRef idx="1001">
        <a:schemeClr val="bg1"/>
      </p:bgRef>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B67FC65-5AAF-6A23-5752-1C26B207DC72}"/>
              </a:ext>
            </a:extLst>
          </p:cNvPr>
          <p:cNvGrpSpPr/>
          <p:nvPr/>
        </p:nvGrpSpPr>
        <p:grpSpPr>
          <a:xfrm>
            <a:off x="452064" y="492893"/>
            <a:ext cx="11287872" cy="5876422"/>
            <a:chOff x="521208" y="647905"/>
            <a:chExt cx="11365969" cy="5565740"/>
          </a:xfrm>
        </p:grpSpPr>
        <p:sp>
          <p:nvSpPr>
            <p:cNvPr id="5" name="Shape 2">
              <a:extLst>
                <a:ext uri="{FF2B5EF4-FFF2-40B4-BE49-F238E27FC236}">
                  <a16:creationId xmlns:a16="http://schemas.microsoft.com/office/drawing/2014/main" id="{043EAAF4-DE2D-970B-4D15-6D36EEAC1744}"/>
                </a:ext>
              </a:extLst>
            </p:cNvPr>
            <p:cNvSpPr/>
            <p:nvPr/>
          </p:nvSpPr>
          <p:spPr>
            <a:xfrm>
              <a:off x="725402" y="1009217"/>
              <a:ext cx="11161775" cy="5204428"/>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6" name="Shape 1">
              <a:extLst>
                <a:ext uri="{FF2B5EF4-FFF2-40B4-BE49-F238E27FC236}">
                  <a16:creationId xmlns:a16="http://schemas.microsoft.com/office/drawing/2014/main" id="{496DF73D-E4E2-469F-D426-591823D792A6}"/>
                </a:ext>
              </a:extLst>
            </p:cNvPr>
            <p:cNvSpPr/>
            <p:nvPr/>
          </p:nvSpPr>
          <p:spPr>
            <a:xfrm>
              <a:off x="521208" y="647905"/>
              <a:ext cx="11158238" cy="5370984"/>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gr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278923" y="874374"/>
            <a:ext cx="9634154" cy="2821728"/>
          </a:xfrm>
        </p:spPr>
        <p:txBody>
          <a:bodyPr anchor="b">
            <a:normAutofit/>
          </a:bodyPr>
          <a:lstStyle>
            <a:lvl1pPr algn="ctr">
              <a:defRPr sz="7000"/>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012480" y="4077583"/>
            <a:ext cx="8167040" cy="1717042"/>
          </a:xfrm>
        </p:spPr>
        <p:txBody>
          <a:bodyPr anchor="t">
            <a:normAutofit/>
          </a:bodyPr>
          <a:lstStyle>
            <a:lvl1pPr marL="0" indent="0" algn="ctr">
              <a:buNone/>
              <a:defRPr sz="22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56759722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Conclusion 2">
    <p:bg>
      <p:bgPr>
        <a:solidFill>
          <a:schemeClr val="tx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67284EC-3D0F-3F16-846C-AB08017ABD0D}"/>
              </a:ext>
            </a:extLst>
          </p:cNvPr>
          <p:cNvGrpSpPr/>
          <p:nvPr/>
        </p:nvGrpSpPr>
        <p:grpSpPr>
          <a:xfrm>
            <a:off x="1290931" y="492893"/>
            <a:ext cx="9610139" cy="5876422"/>
            <a:chOff x="521208" y="647905"/>
            <a:chExt cx="11365969" cy="5565740"/>
          </a:xfrm>
        </p:grpSpPr>
        <p:sp>
          <p:nvSpPr>
            <p:cNvPr id="4" name="Shape 2">
              <a:extLst>
                <a:ext uri="{FF2B5EF4-FFF2-40B4-BE49-F238E27FC236}">
                  <a16:creationId xmlns:a16="http://schemas.microsoft.com/office/drawing/2014/main" id="{7E5FBE18-9CC6-A8C8-127B-CCA2232BDB14}"/>
                </a:ext>
              </a:extLst>
            </p:cNvPr>
            <p:cNvSpPr/>
            <p:nvPr/>
          </p:nvSpPr>
          <p:spPr>
            <a:xfrm>
              <a:off x="725402" y="1009217"/>
              <a:ext cx="11161775" cy="5204428"/>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2400" b="0" i="0" u="none" strike="noStrike" cap="none" noProof="0" dirty="0">
                <a:solidFill>
                  <a:schemeClr val="lt1"/>
                </a:solidFill>
                <a:latin typeface="Karla"/>
                <a:ea typeface="Karla"/>
                <a:cs typeface="Karla"/>
                <a:sym typeface="Karla"/>
              </a:endParaRPr>
            </a:p>
          </p:txBody>
        </p:sp>
        <p:sp>
          <p:nvSpPr>
            <p:cNvPr id="5" name="Shape1">
              <a:extLst>
                <a:ext uri="{FF2B5EF4-FFF2-40B4-BE49-F238E27FC236}">
                  <a16:creationId xmlns:a16="http://schemas.microsoft.com/office/drawing/2014/main" id="{896B8FC0-2B00-3276-EB32-68AEA34310A4}"/>
                </a:ext>
              </a:extLst>
            </p:cNvPr>
            <p:cNvSpPr/>
            <p:nvPr/>
          </p:nvSpPr>
          <p:spPr>
            <a:xfrm>
              <a:off x="521208" y="647905"/>
              <a:ext cx="11158238" cy="5370984"/>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2400" b="0" i="0" u="none" strike="noStrike" cap="none" noProof="0" dirty="0">
                <a:solidFill>
                  <a:schemeClr val="lt1"/>
                </a:solidFill>
                <a:latin typeface="Karla"/>
                <a:ea typeface="Karla"/>
                <a:cs typeface="Karla"/>
                <a:sym typeface="Karla"/>
              </a:endParaRPr>
            </a:p>
          </p:txBody>
        </p:sp>
      </p:gr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879548" y="1627318"/>
            <a:ext cx="8257213" cy="1842020"/>
          </a:xfrm>
        </p:spPr>
        <p:txBody>
          <a:bodyPr anchor="b">
            <a:noAutofit/>
          </a:bodyPr>
          <a:lstStyle>
            <a:lvl1pPr>
              <a:defRPr sz="6000"/>
            </a:lvl1p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1879669" y="3622674"/>
            <a:ext cx="8257087" cy="1279615"/>
          </a:xfrm>
        </p:spPr>
        <p:txBody>
          <a:bodyPr>
            <a:noAutofit/>
          </a:bodyPr>
          <a:lstStyle>
            <a:lvl1pPr marL="0" indent="0">
              <a:buNone/>
              <a:defRPr sz="2400"/>
            </a:lvl1pPr>
            <a:lvl2pPr marL="228600" indent="0">
              <a:buNone/>
              <a:defRPr sz="2000"/>
            </a:lvl2pPr>
            <a:lvl3pPr marL="457200" indent="0">
              <a:buNone/>
              <a:defRPr sz="1800"/>
            </a:lvl3pPr>
            <a:lvl4pPr marL="685800" indent="0">
              <a:buNone/>
              <a:defRPr sz="1600"/>
            </a:lvl4pPr>
            <a:lvl5pPr marL="914400" indent="0">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300BE14F-B804-8786-E6FC-084A0A7FA683}"/>
              </a:ext>
            </a:extLst>
          </p:cNvPr>
          <p:cNvSpPr>
            <a:spLocks noGrp="1"/>
          </p:cNvSpPr>
          <p:nvPr>
            <p:ph type="ftr" sz="quarter" idx="3"/>
          </p:nvPr>
        </p:nvSpPr>
        <p:spPr>
          <a:xfrm>
            <a:off x="612647" y="6410960"/>
            <a:ext cx="2805405" cy="298120"/>
          </a:xfrm>
          <a:prstGeom prst="rect">
            <a:avLst/>
          </a:prstGeom>
        </p:spPr>
        <p:txBody>
          <a:bodyPr anchor="b"/>
          <a:lstStyle>
            <a:lvl1pPr>
              <a:defRPr sz="1200">
                <a:solidFill>
                  <a:schemeClr val="bg1"/>
                </a:solidFill>
              </a:defRPr>
            </a:lvl1pPr>
          </a:lstStyle>
          <a:p>
            <a:endParaRPr lang="en-US"/>
          </a:p>
        </p:txBody>
      </p:sp>
      <p:sp>
        <p:nvSpPr>
          <p:cNvPr id="8" name="Date Placeholder 3">
            <a:extLst>
              <a:ext uri="{FF2B5EF4-FFF2-40B4-BE49-F238E27FC236}">
                <a16:creationId xmlns:a16="http://schemas.microsoft.com/office/drawing/2014/main" id="{61CB601B-B447-CD6E-FCA1-4CC6DDC76626}"/>
              </a:ext>
            </a:extLst>
          </p:cNvPr>
          <p:cNvSpPr>
            <a:spLocks noGrp="1"/>
          </p:cNvSpPr>
          <p:nvPr>
            <p:ph type="dt" sz="half" idx="2"/>
          </p:nvPr>
        </p:nvSpPr>
        <p:spPr>
          <a:xfrm>
            <a:off x="8893929" y="6410960"/>
            <a:ext cx="2202644" cy="298120"/>
          </a:xfrm>
          <a:prstGeom prst="rect">
            <a:avLst/>
          </a:prstGeom>
        </p:spPr>
        <p:txBody>
          <a:bodyPr anchor="b"/>
          <a:lstStyle>
            <a:lvl1pPr>
              <a:defRPr sz="120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1F950DAF-2879-C094-CC30-7714177A4C96}"/>
              </a:ext>
            </a:extLst>
          </p:cNvPr>
          <p:cNvSpPr>
            <a:spLocks noGrp="1"/>
          </p:cNvSpPr>
          <p:nvPr>
            <p:ph type="sldNum" sz="quarter" idx="4"/>
          </p:nvPr>
        </p:nvSpPr>
        <p:spPr>
          <a:xfrm>
            <a:off x="11147096" y="6410960"/>
            <a:ext cx="429207" cy="298120"/>
          </a:xfrm>
          <a:prstGeom prst="rect">
            <a:avLst/>
          </a:prstGeom>
        </p:spPr>
        <p:txBody>
          <a:bodyPr anchor="b"/>
          <a:lstStyle>
            <a:lvl1pPr>
              <a:defRPr sz="1200">
                <a:solidFill>
                  <a:schemeClr val="bg1"/>
                </a:solidFill>
              </a:defRPr>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2274678482"/>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2">
    <p:bg>
      <p:bgRef idx="1001">
        <a:schemeClr val="bg1"/>
      </p:bgRef>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E55F6A4-0EE0-72F7-43D5-EB21317D9598}"/>
              </a:ext>
            </a:extLst>
          </p:cNvPr>
          <p:cNvGrpSpPr/>
          <p:nvPr/>
        </p:nvGrpSpPr>
        <p:grpSpPr>
          <a:xfrm>
            <a:off x="452064" y="492893"/>
            <a:ext cx="11287872" cy="5876422"/>
            <a:chOff x="521208" y="647905"/>
            <a:chExt cx="11365969" cy="5565740"/>
          </a:xfrm>
        </p:grpSpPr>
        <p:sp>
          <p:nvSpPr>
            <p:cNvPr id="5" name="Shape 2">
              <a:extLst>
                <a:ext uri="{FF2B5EF4-FFF2-40B4-BE49-F238E27FC236}">
                  <a16:creationId xmlns:a16="http://schemas.microsoft.com/office/drawing/2014/main" id="{C4D77848-8CF0-5322-623B-CDF1FE03362C}"/>
                </a:ext>
              </a:extLst>
            </p:cNvPr>
            <p:cNvSpPr/>
            <p:nvPr/>
          </p:nvSpPr>
          <p:spPr>
            <a:xfrm>
              <a:off x="725402" y="1009217"/>
              <a:ext cx="11161775" cy="5204428"/>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2400" b="0" i="0" u="none" strike="noStrike" cap="none" noProof="0" dirty="0">
                <a:solidFill>
                  <a:schemeClr val="lt1"/>
                </a:solidFill>
                <a:latin typeface="Karla"/>
                <a:ea typeface="Karla"/>
                <a:cs typeface="Karla"/>
                <a:sym typeface="Karla"/>
              </a:endParaRPr>
            </a:p>
          </p:txBody>
        </p:sp>
        <p:sp>
          <p:nvSpPr>
            <p:cNvPr id="6" name="Shape1">
              <a:extLst>
                <a:ext uri="{FF2B5EF4-FFF2-40B4-BE49-F238E27FC236}">
                  <a16:creationId xmlns:a16="http://schemas.microsoft.com/office/drawing/2014/main" id="{677E7171-85EC-575A-EE36-F9950B227D94}"/>
                </a:ext>
              </a:extLst>
            </p:cNvPr>
            <p:cNvSpPr/>
            <p:nvPr/>
          </p:nvSpPr>
          <p:spPr>
            <a:xfrm>
              <a:off x="521208" y="647905"/>
              <a:ext cx="11158238" cy="5370984"/>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2400" b="0" i="0" u="none" strike="noStrike" cap="none" noProof="0" dirty="0">
                <a:solidFill>
                  <a:schemeClr val="lt1"/>
                </a:solidFill>
                <a:latin typeface="Karla"/>
                <a:ea typeface="Karla"/>
                <a:cs typeface="Karla"/>
                <a:sym typeface="Karla"/>
              </a:endParaRPr>
            </a:p>
          </p:txBody>
        </p:sp>
      </p:grpSp>
      <p:sp>
        <p:nvSpPr>
          <p:cNvPr id="8" name="Title 7">
            <a:extLst>
              <a:ext uri="{FF2B5EF4-FFF2-40B4-BE49-F238E27FC236}">
                <a16:creationId xmlns:a16="http://schemas.microsoft.com/office/drawing/2014/main" id="{BAC83CEA-8EC3-98F1-0078-550B9B56BE91}"/>
              </a:ext>
            </a:extLst>
          </p:cNvPr>
          <p:cNvSpPr>
            <a:spLocks noGrp="1"/>
          </p:cNvSpPr>
          <p:nvPr>
            <p:ph type="title"/>
          </p:nvPr>
        </p:nvSpPr>
        <p:spPr>
          <a:xfrm>
            <a:off x="974845" y="935204"/>
            <a:ext cx="10036005" cy="3592628"/>
          </a:xfrm>
        </p:spPr>
        <p:txBody>
          <a:bodyPr anchor="b">
            <a:normAutofit/>
          </a:bodyPr>
          <a:lstStyle>
            <a:lvl1pPr>
              <a:defRPr sz="7200"/>
            </a:lvl1pPr>
          </a:lstStyle>
          <a:p>
            <a:r>
              <a:rPr lang="en-US" dirty="0"/>
              <a:t>Click to edit Master title style</a:t>
            </a:r>
          </a:p>
        </p:txBody>
      </p:sp>
      <p:sp>
        <p:nvSpPr>
          <p:cNvPr id="11" name="Subtitle 2">
            <a:extLst>
              <a:ext uri="{FF2B5EF4-FFF2-40B4-BE49-F238E27FC236}">
                <a16:creationId xmlns:a16="http://schemas.microsoft.com/office/drawing/2014/main" id="{42BA4ADB-DF4D-29DD-5069-E1950A2F6636}"/>
              </a:ext>
            </a:extLst>
          </p:cNvPr>
          <p:cNvSpPr>
            <a:spLocks noGrp="1"/>
          </p:cNvSpPr>
          <p:nvPr>
            <p:ph type="subTitle" idx="1"/>
          </p:nvPr>
        </p:nvSpPr>
        <p:spPr>
          <a:xfrm>
            <a:off x="974845" y="4698103"/>
            <a:ext cx="10036005" cy="1014984"/>
          </a:xfrm>
        </p:spPr>
        <p:txBody>
          <a:bodyPr vert="horz" lIns="91440" tIns="45720" rIns="91440" bIns="45720" rtlCol="0" anchor="t">
            <a:noAutofit/>
          </a:bodyPr>
          <a:lstStyle>
            <a:lvl1pPr marL="0" indent="0">
              <a:buNone/>
              <a:defRPr lang="en-US" sz="2800" cap="all" baseline="0" dirty="0"/>
            </a:lvl1pPr>
          </a:lstStyle>
          <a:p>
            <a:pPr lvl="0"/>
            <a:r>
              <a:rPr lang="en-US" dirty="0"/>
              <a:t>Click to edit Master subtitle style</a:t>
            </a:r>
          </a:p>
        </p:txBody>
      </p:sp>
    </p:spTree>
    <p:extLst>
      <p:ext uri="{BB962C8B-B14F-4D97-AF65-F5344CB8AC3E}">
        <p14:creationId xmlns:p14="http://schemas.microsoft.com/office/powerpoint/2010/main" val="137817547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3">
    <p:bg>
      <p:bgRef idx="1001">
        <a:schemeClr val="bg1"/>
      </p:bgRef>
    </p:bg>
    <p:spTree>
      <p:nvGrpSpPr>
        <p:cNvPr id="1" name=""/>
        <p:cNvGrpSpPr/>
        <p:nvPr/>
      </p:nvGrpSpPr>
      <p:grpSpPr>
        <a:xfrm>
          <a:off x="0" y="0"/>
          <a:ext cx="0" cy="0"/>
          <a:chOff x="0" y="0"/>
          <a:chExt cx="0" cy="0"/>
        </a:xfrm>
      </p:grpSpPr>
      <p:sp>
        <p:nvSpPr>
          <p:cNvPr id="4" name="Shape 2">
            <a:extLst>
              <a:ext uri="{FF2B5EF4-FFF2-40B4-BE49-F238E27FC236}">
                <a16:creationId xmlns:a16="http://schemas.microsoft.com/office/drawing/2014/main" id="{965F8DDB-78C2-9A91-D69C-2BE7D0DC5F3C}"/>
              </a:ext>
            </a:extLst>
          </p:cNvPr>
          <p:cNvSpPr/>
          <p:nvPr/>
        </p:nvSpPr>
        <p:spPr>
          <a:xfrm>
            <a:off x="1062566" y="1161412"/>
            <a:ext cx="10221119" cy="4831742"/>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5" name="Shape 1">
            <a:extLst>
              <a:ext uri="{FF2B5EF4-FFF2-40B4-BE49-F238E27FC236}">
                <a16:creationId xmlns:a16="http://schemas.microsoft.com/office/drawing/2014/main" id="{F2CE1086-051B-D73D-67CF-8E86D2965B5E}"/>
              </a:ext>
            </a:extLst>
          </p:cNvPr>
          <p:cNvSpPr/>
          <p:nvPr/>
        </p:nvSpPr>
        <p:spPr>
          <a:xfrm>
            <a:off x="858371" y="800100"/>
            <a:ext cx="10221119" cy="4953001"/>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866900" y="1208585"/>
            <a:ext cx="8229600" cy="2621154"/>
          </a:xfrm>
        </p:spPr>
        <p:txBody>
          <a:bodyPr anchor="b">
            <a:normAutofit/>
          </a:bodyPr>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187623" y="3929930"/>
            <a:ext cx="7588155" cy="1414091"/>
          </a:xfrm>
        </p:spPr>
        <p:txBody>
          <a:bodyPr>
            <a:normAutofit/>
          </a:bodyPr>
          <a:lstStyle>
            <a:lvl1pPr marL="0" indent="0" algn="ctr">
              <a:buNone/>
              <a:defRPr sz="22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25433227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Header">
    <p:bg>
      <p:bgRef idx="1001">
        <a:schemeClr val="bg2"/>
      </p:bgRef>
    </p:bg>
    <p:spTree>
      <p:nvGrpSpPr>
        <p:cNvPr id="1" name=""/>
        <p:cNvGrpSpPr/>
        <p:nvPr/>
      </p:nvGrpSpPr>
      <p:grpSpPr>
        <a:xfrm>
          <a:off x="0" y="0"/>
          <a:ext cx="0" cy="0"/>
          <a:chOff x="0" y="0"/>
          <a:chExt cx="0" cy="0"/>
        </a:xfrm>
      </p:grpSpPr>
      <p:sp>
        <p:nvSpPr>
          <p:cNvPr id="3" name="Shape 2">
            <a:extLst>
              <a:ext uri="{FF2B5EF4-FFF2-40B4-BE49-F238E27FC236}">
                <a16:creationId xmlns:a16="http://schemas.microsoft.com/office/drawing/2014/main" id="{309359E1-DCAB-6CB5-49DB-E3E715B038D7}"/>
              </a:ext>
            </a:extLst>
          </p:cNvPr>
          <p:cNvSpPr/>
          <p:nvPr/>
        </p:nvSpPr>
        <p:spPr>
          <a:xfrm>
            <a:off x="1062566" y="1161412"/>
            <a:ext cx="10221119" cy="4831742"/>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7" name="Shape 1">
            <a:extLst>
              <a:ext uri="{FF2B5EF4-FFF2-40B4-BE49-F238E27FC236}">
                <a16:creationId xmlns:a16="http://schemas.microsoft.com/office/drawing/2014/main" id="{D92930F3-3A63-5E7D-B558-798DFD2A08F5}"/>
              </a:ext>
            </a:extLst>
          </p:cNvPr>
          <p:cNvSpPr/>
          <p:nvPr/>
        </p:nvSpPr>
        <p:spPr>
          <a:xfrm>
            <a:off x="858371" y="800100"/>
            <a:ext cx="10221119" cy="4953001"/>
          </a:xfrm>
          <a:prstGeom prst="rect">
            <a:avLst/>
          </a:prstGeom>
          <a:solidFill>
            <a:schemeClr val="tx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1522013" y="1282325"/>
            <a:ext cx="8893834" cy="3988550"/>
          </a:xfrm>
        </p:spPr>
        <p:txBody>
          <a:bodyPr vert="horz" lIns="91440" tIns="45720" rIns="91440" bIns="45720" rtlCol="0" anchor="ctr">
            <a:normAutofit/>
          </a:bodyPr>
          <a:lstStyle>
            <a:lvl1pPr algn="ctr">
              <a:defRPr lang="en-US" sz="5400" dirty="0">
                <a:solidFill>
                  <a:schemeClr val="bg1"/>
                </a:solidFill>
              </a:defRPr>
            </a:lvl1pPr>
          </a:lstStyle>
          <a:p>
            <a:pPr lvl="0"/>
            <a:r>
              <a:rPr lang="en-US" dirty="0"/>
              <a:t>Section header</a:t>
            </a:r>
          </a:p>
        </p:txBody>
      </p:sp>
      <p:sp>
        <p:nvSpPr>
          <p:cNvPr id="12" name="Footer Placeholder 4">
            <a:extLst>
              <a:ext uri="{FF2B5EF4-FFF2-40B4-BE49-F238E27FC236}">
                <a16:creationId xmlns:a16="http://schemas.microsoft.com/office/drawing/2014/main" id="{99B0FCAC-1DD5-03B7-6568-464B93F97E04}"/>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11" name="Date Placeholder 3">
            <a:extLst>
              <a:ext uri="{FF2B5EF4-FFF2-40B4-BE49-F238E27FC236}">
                <a16:creationId xmlns:a16="http://schemas.microsoft.com/office/drawing/2014/main" id="{410DA06E-F976-C917-8034-10D5651419EA}"/>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13" name="Slide Number Placeholder 5">
            <a:extLst>
              <a:ext uri="{FF2B5EF4-FFF2-40B4-BE49-F238E27FC236}">
                <a16:creationId xmlns:a16="http://schemas.microsoft.com/office/drawing/2014/main" id="{7B2B0EFD-25F7-7463-7D6B-AD6B0A8B0FF2}"/>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260384256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Agenda">
    <p:bg>
      <p:bgPr>
        <a:solidFill>
          <a:schemeClr val="accent4"/>
        </a:solidFill>
        <a:effectLst/>
      </p:bgPr>
    </p:bg>
    <p:spTree>
      <p:nvGrpSpPr>
        <p:cNvPr id="1" name=""/>
        <p:cNvGrpSpPr/>
        <p:nvPr/>
      </p:nvGrpSpPr>
      <p:grpSpPr>
        <a:xfrm>
          <a:off x="0" y="0"/>
          <a:ext cx="0" cy="0"/>
          <a:chOff x="0" y="0"/>
          <a:chExt cx="0" cy="0"/>
        </a:xfrm>
      </p:grpSpPr>
      <p:sp>
        <p:nvSpPr>
          <p:cNvPr id="3" name="Shape 2">
            <a:extLst>
              <a:ext uri="{FF2B5EF4-FFF2-40B4-BE49-F238E27FC236}">
                <a16:creationId xmlns:a16="http://schemas.microsoft.com/office/drawing/2014/main" id="{8B3FAB4B-5BE6-36A5-AC57-A8A4DE80EDF0}"/>
              </a:ext>
            </a:extLst>
          </p:cNvPr>
          <p:cNvSpPr/>
          <p:nvPr userDrawn="1"/>
        </p:nvSpPr>
        <p:spPr>
          <a:xfrm>
            <a:off x="1062566" y="1161412"/>
            <a:ext cx="10221119" cy="4831742"/>
          </a:xfrm>
          <a:prstGeom prst="rect">
            <a:avLst/>
          </a:prstGeom>
          <a:solidFill>
            <a:schemeClr val="tx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4" name="Shape 1">
            <a:extLst>
              <a:ext uri="{FF2B5EF4-FFF2-40B4-BE49-F238E27FC236}">
                <a16:creationId xmlns:a16="http://schemas.microsoft.com/office/drawing/2014/main" id="{455D774B-5A74-ECBA-B23F-FDB73925D455}"/>
              </a:ext>
            </a:extLst>
          </p:cNvPr>
          <p:cNvSpPr/>
          <p:nvPr/>
        </p:nvSpPr>
        <p:spPr>
          <a:xfrm>
            <a:off x="858371" y="800100"/>
            <a:ext cx="10221119" cy="4953001"/>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br>
              <a:rPr lang="en-US" sz="1800" b="0" i="0" u="none" strike="noStrike" cap="none" noProof="0" dirty="0">
                <a:solidFill>
                  <a:schemeClr val="lt1"/>
                </a:solidFill>
                <a:latin typeface="Karla"/>
                <a:ea typeface="Karla"/>
                <a:cs typeface="Karla"/>
                <a:sym typeface="Karla"/>
              </a:rPr>
            </a:br>
            <a:br>
              <a:rPr lang="en-US" sz="1800" b="0" i="0" u="none" strike="noStrike" cap="none" noProof="0" dirty="0">
                <a:solidFill>
                  <a:schemeClr val="lt1"/>
                </a:solidFill>
                <a:latin typeface="Karla"/>
                <a:ea typeface="Karla"/>
                <a:cs typeface="Karla"/>
                <a:sym typeface="Karla"/>
              </a:rPr>
            </a:br>
            <a:br>
              <a:rPr lang="en-US" sz="1800" b="0" i="0" u="none" strike="noStrike" cap="none" noProof="0" dirty="0">
                <a:solidFill>
                  <a:schemeClr val="lt1"/>
                </a:solidFill>
                <a:latin typeface="Karla"/>
                <a:ea typeface="Karla"/>
                <a:cs typeface="Karla"/>
                <a:sym typeface="Karla"/>
              </a:rPr>
            </a:br>
            <a:br>
              <a:rPr lang="en-US" sz="1800" b="0" i="0" u="none" strike="noStrike" cap="none" noProof="0" dirty="0">
                <a:solidFill>
                  <a:schemeClr val="lt1"/>
                </a:solidFill>
                <a:latin typeface="Karla"/>
                <a:ea typeface="Karla"/>
                <a:cs typeface="Karla"/>
                <a:sym typeface="Karla"/>
              </a:rPr>
            </a:br>
            <a:br>
              <a:rPr lang="en-US" sz="1800" b="0" i="0" u="none" strike="noStrike" cap="none" noProof="0" dirty="0">
                <a:solidFill>
                  <a:schemeClr val="lt1"/>
                </a:solidFill>
                <a:latin typeface="Karla"/>
                <a:ea typeface="Karla"/>
                <a:cs typeface="Karla"/>
                <a:sym typeface="Karla"/>
              </a:rPr>
            </a:br>
            <a:br>
              <a:rPr lang="en-US" sz="1800" b="0" i="0" u="none" strike="noStrike" cap="none" noProof="0" dirty="0">
                <a:solidFill>
                  <a:schemeClr val="lt1"/>
                </a:solidFill>
                <a:latin typeface="Karla"/>
                <a:ea typeface="Karla"/>
                <a:cs typeface="Karla"/>
                <a:sym typeface="Karla"/>
              </a:rPr>
            </a:br>
            <a:br>
              <a:rPr lang="en-US" sz="1800" b="0" i="0" u="none" strike="noStrike" cap="none" noProof="0" dirty="0">
                <a:solidFill>
                  <a:schemeClr val="lt1"/>
                </a:solidFill>
                <a:latin typeface="Karla"/>
                <a:ea typeface="Karla"/>
                <a:cs typeface="Karla"/>
                <a:sym typeface="Karla"/>
              </a:rPr>
            </a:br>
            <a:br>
              <a:rPr lang="en-US" sz="1800" b="0" i="0" u="none" strike="noStrike" cap="none" noProof="0" dirty="0">
                <a:solidFill>
                  <a:schemeClr val="lt1"/>
                </a:solidFill>
                <a:latin typeface="Karla"/>
                <a:ea typeface="Karla"/>
                <a:cs typeface="Karla"/>
                <a:sym typeface="Karla"/>
              </a:rPr>
            </a:br>
            <a:br>
              <a:rPr lang="en-US" sz="1800" b="0" i="0" u="none" strike="noStrike" cap="none" noProof="0" dirty="0">
                <a:solidFill>
                  <a:schemeClr val="lt1"/>
                </a:solidFill>
                <a:latin typeface="Karla"/>
                <a:ea typeface="Karla"/>
                <a:cs typeface="Karla"/>
                <a:sym typeface="Karla"/>
              </a:rPr>
            </a:br>
            <a:br>
              <a:rPr lang="en-US" sz="1800" b="0" i="0" u="none" strike="noStrike" cap="none" noProof="0" dirty="0">
                <a:solidFill>
                  <a:schemeClr val="lt1"/>
                </a:solidFill>
                <a:latin typeface="Karla"/>
                <a:ea typeface="Karla"/>
                <a:cs typeface="Karla"/>
                <a:sym typeface="Karla"/>
              </a:rPr>
            </a:br>
            <a:br>
              <a:rPr lang="en-US" sz="1800" b="0" i="0" u="none" strike="noStrike" cap="none" noProof="0" dirty="0">
                <a:solidFill>
                  <a:schemeClr val="lt1"/>
                </a:solidFill>
                <a:latin typeface="Karla"/>
                <a:ea typeface="Karla"/>
                <a:cs typeface="Karla"/>
                <a:sym typeface="Karla"/>
              </a:rPr>
            </a:br>
            <a:br>
              <a:rPr lang="en-US" sz="1800" b="0" i="0" u="none" strike="noStrike" cap="none" noProof="0" dirty="0">
                <a:solidFill>
                  <a:schemeClr val="lt1"/>
                </a:solidFill>
                <a:latin typeface="Karla"/>
                <a:ea typeface="Karla"/>
                <a:cs typeface="Karla"/>
                <a:sym typeface="Karla"/>
              </a:rPr>
            </a:br>
            <a:br>
              <a:rPr lang="en-US" sz="1800" b="0" i="0" u="none" strike="noStrike" cap="none" noProof="0" dirty="0">
                <a:solidFill>
                  <a:schemeClr val="lt1"/>
                </a:solidFill>
                <a:latin typeface="Karla"/>
                <a:ea typeface="Karla"/>
                <a:cs typeface="Karla"/>
                <a:sym typeface="Karla"/>
              </a:rPr>
            </a:br>
            <a:br>
              <a:rPr lang="en-US" sz="1800" b="0" i="0" u="none" strike="noStrike" cap="none" noProof="0" dirty="0">
                <a:solidFill>
                  <a:schemeClr val="lt1"/>
                </a:solidFill>
                <a:latin typeface="Karla"/>
                <a:ea typeface="Karla"/>
                <a:cs typeface="Karla"/>
                <a:sym typeface="Karla"/>
              </a:rPr>
            </a:br>
            <a:br>
              <a:rPr lang="en-US" sz="1800" b="0" i="0" u="none" strike="noStrike" cap="none" noProof="0" dirty="0">
                <a:solidFill>
                  <a:schemeClr val="lt1"/>
                </a:solidFill>
                <a:latin typeface="Karla"/>
                <a:ea typeface="Karla"/>
                <a:cs typeface="Karla"/>
                <a:sym typeface="Karla"/>
              </a:rPr>
            </a:br>
            <a:br>
              <a:rPr lang="en-US" sz="1800" b="0" i="0" u="none" strike="noStrike" cap="none" noProof="0" dirty="0">
                <a:solidFill>
                  <a:schemeClr val="lt1"/>
                </a:solidFill>
                <a:latin typeface="Karla"/>
                <a:ea typeface="Karla"/>
                <a:cs typeface="Karla"/>
                <a:sym typeface="Karla"/>
              </a:rPr>
            </a:br>
            <a:br>
              <a:rPr lang="en-US" sz="1800" b="0" i="0" u="none" strike="noStrike" cap="none" noProof="0" dirty="0">
                <a:solidFill>
                  <a:schemeClr val="lt1"/>
                </a:solidFill>
                <a:latin typeface="Karla"/>
                <a:ea typeface="Karla"/>
                <a:cs typeface="Karla"/>
                <a:sym typeface="Karla"/>
              </a:rPr>
            </a:br>
            <a:endParaRPr lang="en-US" sz="1800" b="0" i="0" u="none" strike="noStrike" cap="none" noProof="0" dirty="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1580331" y="1525905"/>
            <a:ext cx="8838202" cy="846396"/>
          </a:xfrm>
        </p:spPr>
        <p:txBody>
          <a:bodyPr anchor="b">
            <a:normAutofit/>
          </a:bodyPr>
          <a:lstStyle>
            <a:lvl1pPr>
              <a:defRPr sz="4400">
                <a:solidFill>
                  <a:schemeClr val="tx1"/>
                </a:solidFill>
              </a:defRPr>
            </a:lvl1p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1580332" y="2650524"/>
            <a:ext cx="8838202" cy="2386352"/>
          </a:xfrm>
        </p:spPr>
        <p:txBody>
          <a:bodyPr>
            <a:normAutofit/>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a:extLst>
              <a:ext uri="{FF2B5EF4-FFF2-40B4-BE49-F238E27FC236}">
                <a16:creationId xmlns:a16="http://schemas.microsoft.com/office/drawing/2014/main" id="{327C2936-23FD-A202-FEC8-A04EC6038E21}"/>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9" name="Date Placeholder 3">
            <a:extLst>
              <a:ext uri="{FF2B5EF4-FFF2-40B4-BE49-F238E27FC236}">
                <a16:creationId xmlns:a16="http://schemas.microsoft.com/office/drawing/2014/main" id="{A74C11B4-B6D5-47F5-335E-A913C2501ED0}"/>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13" name="Slide Number Placeholder 5">
            <a:extLst>
              <a:ext uri="{FF2B5EF4-FFF2-40B4-BE49-F238E27FC236}">
                <a16:creationId xmlns:a16="http://schemas.microsoft.com/office/drawing/2014/main" id="{040C422B-2C69-102F-F573-37A60C6CA350}"/>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413071408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7" y="548640"/>
            <a:ext cx="10966705" cy="1132258"/>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966706" cy="459382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a:extLst>
              <a:ext uri="{FF2B5EF4-FFF2-40B4-BE49-F238E27FC236}">
                <a16:creationId xmlns:a16="http://schemas.microsoft.com/office/drawing/2014/main" id="{C3C955DE-5CD9-CD51-B605-4A616AD7CFF8}"/>
              </a:ext>
            </a:extLst>
          </p:cNvPr>
          <p:cNvSpPr>
            <a:spLocks noGrp="1"/>
          </p:cNvSpPr>
          <p:nvPr>
            <p:ph type="dt" sz="half" idx="2"/>
          </p:nvPr>
        </p:nvSpPr>
        <p:spPr>
          <a:xfrm>
            <a:off x="8893929" y="6410960"/>
            <a:ext cx="2202644" cy="298120"/>
          </a:xfrm>
          <a:prstGeom prst="rect">
            <a:avLst/>
          </a:prstGeom>
        </p:spPr>
        <p:txBody>
          <a:bodyPr anchor="b"/>
          <a:lstStyle>
            <a:lvl1pPr algn="l" rtl="0">
              <a:defRPr sz="1200" cap="all" baseline="0"/>
            </a:lvl1pPr>
          </a:lstStyle>
          <a:p>
            <a:endParaRPr lang="en-US"/>
          </a:p>
        </p:txBody>
      </p:sp>
      <p:sp>
        <p:nvSpPr>
          <p:cNvPr id="8" name="Footer Placeholder 4">
            <a:extLst>
              <a:ext uri="{FF2B5EF4-FFF2-40B4-BE49-F238E27FC236}">
                <a16:creationId xmlns:a16="http://schemas.microsoft.com/office/drawing/2014/main" id="{79DD014B-8F2C-F57A-615A-FA05655D563F}"/>
              </a:ext>
            </a:extLst>
          </p:cNvPr>
          <p:cNvSpPr>
            <a:spLocks noGrp="1"/>
          </p:cNvSpPr>
          <p:nvPr>
            <p:ph type="ftr" sz="quarter" idx="3"/>
          </p:nvPr>
        </p:nvSpPr>
        <p:spPr>
          <a:xfrm>
            <a:off x="612647" y="6410960"/>
            <a:ext cx="2805405" cy="298120"/>
          </a:xfrm>
          <a:prstGeom prst="rect">
            <a:avLst/>
          </a:prstGeom>
        </p:spPr>
        <p:txBody>
          <a:bodyPr anchor="b"/>
          <a:lstStyle>
            <a:lvl1pPr algn="l" rtl="0">
              <a:defRPr sz="1200" cap="all" baseline="0"/>
            </a:lvl1pPr>
          </a:lstStyle>
          <a:p>
            <a:endParaRPr lang="en-US"/>
          </a:p>
        </p:txBody>
      </p:sp>
      <p:sp>
        <p:nvSpPr>
          <p:cNvPr id="9" name="Slide Number Placeholder 5">
            <a:extLst>
              <a:ext uri="{FF2B5EF4-FFF2-40B4-BE49-F238E27FC236}">
                <a16:creationId xmlns:a16="http://schemas.microsoft.com/office/drawing/2014/main" id="{991BBAA5-67F0-C82E-FEFD-FB109AD13395}"/>
              </a:ext>
            </a:extLst>
          </p:cNvPr>
          <p:cNvSpPr>
            <a:spLocks noGrp="1"/>
          </p:cNvSpPr>
          <p:nvPr>
            <p:ph type="sldNum" sz="quarter" idx="4"/>
          </p:nvPr>
        </p:nvSpPr>
        <p:spPr>
          <a:xfrm>
            <a:off x="11147096" y="6410960"/>
            <a:ext cx="429207" cy="298120"/>
          </a:xfrm>
          <a:prstGeom prst="rect">
            <a:avLst/>
          </a:prstGeom>
        </p:spPr>
        <p:txBody>
          <a:bodyPr anchor="b"/>
          <a:lstStyle>
            <a:lvl1pPr algn="r" rtl="0">
              <a:defRPr sz="1200" cap="all" baseline="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3307764677"/>
      </p:ext>
    </p:extLst>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937" r:id="rId4"/>
    <p:sldLayoutId id="2147483891" r:id="rId5"/>
    <p:sldLayoutId id="2147483892" r:id="rId6"/>
    <p:sldLayoutId id="2147483893" r:id="rId7"/>
    <p:sldLayoutId id="2147483894" r:id="rId8"/>
    <p:sldLayoutId id="2147483895" r:id="rId9"/>
    <p:sldLayoutId id="2147483896" r:id="rId10"/>
    <p:sldLayoutId id="2147483897" r:id="rId11"/>
    <p:sldLayoutId id="2147483898" r:id="rId12"/>
    <p:sldLayoutId id="2147483899" r:id="rId13"/>
    <p:sldLayoutId id="2147483900" r:id="rId14"/>
    <p:sldLayoutId id="2147483901" r:id="rId15"/>
    <p:sldLayoutId id="2147483902" r:id="rId16"/>
    <p:sldLayoutId id="2147483903" r:id="rId17"/>
    <p:sldLayoutId id="2147483904" r:id="rId18"/>
    <p:sldLayoutId id="2147483905" r:id="rId19"/>
    <p:sldLayoutId id="2147483906" r:id="rId20"/>
    <p:sldLayoutId id="2147483907" r:id="rId21"/>
    <p:sldLayoutId id="2147483908" r:id="rId22"/>
    <p:sldLayoutId id="2147483909" r:id="rId23"/>
    <p:sldLayoutId id="2147483910" r:id="rId24"/>
    <p:sldLayoutId id="2147483911" r:id="rId25"/>
    <p:sldLayoutId id="2147483912" r:id="rId26"/>
    <p:sldLayoutId id="2147483913" r:id="rId27"/>
    <p:sldLayoutId id="2147483914" r:id="rId28"/>
    <p:sldLayoutId id="2147483915" r:id="rId29"/>
    <p:sldLayoutId id="2147483916" r:id="rId30"/>
    <p:sldLayoutId id="2147483917" r:id="rId31"/>
    <p:sldLayoutId id="2147483918" r:id="rId32"/>
    <p:sldLayoutId id="2147483919" r:id="rId33"/>
    <p:sldLayoutId id="2147483920" r:id="rId34"/>
    <p:sldLayoutId id="2147483921" r:id="rId35"/>
    <p:sldLayoutId id="2147483922" r:id="rId36"/>
    <p:sldLayoutId id="2147483923" r:id="rId37"/>
    <p:sldLayoutId id="2147483924" r:id="rId38"/>
    <p:sldLayoutId id="2147483925" r:id="rId39"/>
    <p:sldLayoutId id="2147483926" r:id="rId40"/>
    <p:sldLayoutId id="2147483927" r:id="rId41"/>
    <p:sldLayoutId id="2147483928" r:id="rId42"/>
    <p:sldLayoutId id="2147483929" r:id="rId43"/>
    <p:sldLayoutId id="2147483930" r:id="rId44"/>
    <p:sldLayoutId id="2147483931" r:id="rId45"/>
    <p:sldLayoutId id="2147483932" r:id="rId46"/>
    <p:sldLayoutId id="2147483933" r:id="rId47"/>
    <p:sldLayoutId id="2147483934" r:id="rId48"/>
    <p:sldLayoutId id="2147483935" r:id="rId49"/>
    <p:sldLayoutId id="2147483936" r:id="rId50"/>
  </p:sldLayoutIdLst>
  <p:hf sldNum="0" hdr="0" ftr="0" dt="0"/>
  <p:txStyles>
    <p:titleStyle>
      <a:lvl1pPr algn="l" defTabSz="914400" rtl="0" eaLnBrk="1" latinLnBrk="0" hangingPunct="1">
        <a:lnSpc>
          <a:spcPct val="90000"/>
        </a:lnSpc>
        <a:spcBef>
          <a:spcPct val="0"/>
        </a:spcBef>
        <a:buNone/>
        <a:defRPr sz="3600" b="0"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orient="horz" pos="2160">
          <p15:clr>
            <a:srgbClr val="F26B43"/>
          </p15:clr>
        </p15:guide>
        <p15:guide id="6"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0002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A3069-7B65-53A9-542D-D5029A65937A}"/>
              </a:ext>
            </a:extLst>
          </p:cNvPr>
          <p:cNvSpPr>
            <a:spLocks noGrp="1"/>
          </p:cNvSpPr>
          <p:nvPr>
            <p:ph type="ctrTitle"/>
          </p:nvPr>
        </p:nvSpPr>
        <p:spPr>
          <a:xfrm>
            <a:off x="2065465" y="1361088"/>
            <a:ext cx="8061070" cy="1052015"/>
          </a:xfrm>
        </p:spPr>
        <p:txBody>
          <a:bodyPr anchor="t">
            <a:noAutofit/>
          </a:bodyPr>
          <a:lstStyle/>
          <a:p>
            <a:r>
              <a:rPr lang="en-US" sz="4400" dirty="0">
                <a:solidFill>
                  <a:srgbClr val="1D3C34"/>
                </a:solidFill>
              </a:rPr>
              <a:t>Scholarship Universe Training </a:t>
            </a:r>
            <a:br>
              <a:rPr lang="en-US" sz="4400" dirty="0">
                <a:solidFill>
                  <a:srgbClr val="1D3C34"/>
                </a:solidFill>
              </a:rPr>
            </a:br>
            <a:br>
              <a:rPr lang="en-US" sz="4400" dirty="0">
                <a:solidFill>
                  <a:srgbClr val="1D3C34"/>
                </a:solidFill>
              </a:rPr>
            </a:br>
            <a:r>
              <a:rPr lang="en-US" sz="3600" b="1" dirty="0" err="1"/>
              <a:t>Training</a:t>
            </a:r>
            <a:r>
              <a:rPr lang="en-US" sz="3600" b="1" dirty="0"/>
              <a:t> Series Wrap Up: </a:t>
            </a:r>
            <a:br>
              <a:rPr lang="en-US" sz="3600" b="1" dirty="0"/>
            </a:br>
            <a:r>
              <a:rPr lang="en-US" sz="3600" dirty="0"/>
              <a:t>Best Practices, Awarding Deadlines, &amp; Looking Forward</a:t>
            </a:r>
            <a:endParaRPr lang="en-US" sz="3600" i="1" dirty="0">
              <a:solidFill>
                <a:srgbClr val="1D3C34"/>
              </a:solidFill>
            </a:endParaRPr>
          </a:p>
        </p:txBody>
      </p:sp>
      <p:pic>
        <p:nvPicPr>
          <p:cNvPr id="10" name="Picture 9">
            <a:extLst>
              <a:ext uri="{FF2B5EF4-FFF2-40B4-BE49-F238E27FC236}">
                <a16:creationId xmlns:a16="http://schemas.microsoft.com/office/drawing/2014/main" id="{1023F5AA-DB10-4B46-9D3E-6D24E8FC8E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7408" y="4045903"/>
            <a:ext cx="2996931" cy="1451009"/>
          </a:xfrm>
          <a:prstGeom prst="rect">
            <a:avLst/>
          </a:prstGeom>
        </p:spPr>
      </p:pic>
    </p:spTree>
    <p:extLst>
      <p:ext uri="{BB962C8B-B14F-4D97-AF65-F5344CB8AC3E}">
        <p14:creationId xmlns:p14="http://schemas.microsoft.com/office/powerpoint/2010/main" val="199629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D8B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EB33A-AEF3-48EE-861E-3EAFADFD0EAE}"/>
              </a:ext>
            </a:extLst>
          </p:cNvPr>
          <p:cNvSpPr>
            <a:spLocks noGrp="1"/>
          </p:cNvSpPr>
          <p:nvPr>
            <p:ph type="title"/>
          </p:nvPr>
        </p:nvSpPr>
        <p:spPr/>
        <p:txBody>
          <a:bodyPr>
            <a:normAutofit/>
          </a:bodyPr>
          <a:lstStyle/>
          <a:p>
            <a:r>
              <a:rPr lang="en-US" sz="3600" dirty="0"/>
              <a:t>Scholarship Best Practices/Strategies</a:t>
            </a:r>
          </a:p>
        </p:txBody>
      </p:sp>
      <p:sp>
        <p:nvSpPr>
          <p:cNvPr id="3" name="Content Placeholder 2">
            <a:extLst>
              <a:ext uri="{FF2B5EF4-FFF2-40B4-BE49-F238E27FC236}">
                <a16:creationId xmlns:a16="http://schemas.microsoft.com/office/drawing/2014/main" id="{DE5548CA-EB56-4BB1-8CD9-960569CBB8BE}"/>
              </a:ext>
            </a:extLst>
          </p:cNvPr>
          <p:cNvSpPr>
            <a:spLocks noGrp="1"/>
          </p:cNvSpPr>
          <p:nvPr>
            <p:ph sz="quarter" idx="13"/>
          </p:nvPr>
        </p:nvSpPr>
        <p:spPr/>
        <p:txBody>
          <a:bodyPr/>
          <a:lstStyle/>
          <a:p>
            <a:pPr>
              <a:buFont typeface="Arial" panose="020B0604020202020204" pitchFamily="34" charset="0"/>
              <a:buChar char="•"/>
            </a:pPr>
            <a:r>
              <a:rPr lang="en-US" dirty="0"/>
              <a:t>Goal is to promote enrollment: recruitment or retention</a:t>
            </a:r>
          </a:p>
          <a:p>
            <a:pPr>
              <a:buFont typeface="Arial" panose="020B0604020202020204" pitchFamily="34" charset="0"/>
              <a:buChar char="•"/>
            </a:pPr>
            <a:r>
              <a:rPr lang="en-US" dirty="0"/>
              <a:t>Filling the need gap</a:t>
            </a:r>
          </a:p>
          <a:p>
            <a:pPr>
              <a:buFont typeface="Arial" panose="020B0604020202020204" pitchFamily="34" charset="0"/>
              <a:buChar char="•"/>
            </a:pPr>
            <a:r>
              <a:rPr lang="en-US" dirty="0"/>
              <a:t>Coordinating with other awards – spread the love</a:t>
            </a:r>
          </a:p>
          <a:p>
            <a:pPr>
              <a:buFont typeface="Arial" panose="020B0604020202020204" pitchFamily="34" charset="0"/>
              <a:buChar char="•"/>
            </a:pPr>
            <a:r>
              <a:rPr lang="en-US" dirty="0"/>
              <a:t>Whittling your list down – don’t be too linear</a:t>
            </a:r>
          </a:p>
          <a:p>
            <a:endParaRPr lang="en-US" dirty="0"/>
          </a:p>
        </p:txBody>
      </p:sp>
    </p:spTree>
    <p:extLst>
      <p:ext uri="{BB962C8B-B14F-4D97-AF65-F5344CB8AC3E}">
        <p14:creationId xmlns:p14="http://schemas.microsoft.com/office/powerpoint/2010/main" val="36912950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0F254F-C85E-487F-BB92-C07AE916D08E}"/>
              </a:ext>
            </a:extLst>
          </p:cNvPr>
          <p:cNvSpPr>
            <a:spLocks noGrp="1"/>
          </p:cNvSpPr>
          <p:nvPr>
            <p:ph type="title"/>
          </p:nvPr>
        </p:nvSpPr>
        <p:spPr/>
        <p:txBody>
          <a:bodyPr/>
          <a:lstStyle/>
          <a:p>
            <a:r>
              <a:rPr lang="en-US" dirty="0"/>
              <a:t>What’s Next?</a:t>
            </a:r>
          </a:p>
        </p:txBody>
      </p:sp>
      <p:sp>
        <p:nvSpPr>
          <p:cNvPr id="5" name="Content Placeholder 4">
            <a:extLst>
              <a:ext uri="{FF2B5EF4-FFF2-40B4-BE49-F238E27FC236}">
                <a16:creationId xmlns:a16="http://schemas.microsoft.com/office/drawing/2014/main" id="{9F63246A-4640-484F-90C2-622090A838DD}"/>
              </a:ext>
            </a:extLst>
          </p:cNvPr>
          <p:cNvSpPr>
            <a:spLocks noGrp="1"/>
          </p:cNvSpPr>
          <p:nvPr>
            <p:ph sz="quarter" idx="13"/>
          </p:nvPr>
        </p:nvSpPr>
        <p:spPr/>
        <p:txBody>
          <a:bodyPr>
            <a:normAutofit fontScale="70000" lnSpcReduction="20000"/>
          </a:bodyPr>
          <a:lstStyle/>
          <a:p>
            <a:r>
              <a:rPr lang="en-US" dirty="0"/>
              <a:t>Office Hours: TIME TBD—for now schedule anything on my calendar, and I will carve out specific times for office hours</a:t>
            </a:r>
          </a:p>
          <a:p>
            <a:r>
              <a:rPr lang="en-US" dirty="0"/>
              <a:t>One more training date on Fund Reconciliation, Stewardship Process—TBD Date/Time</a:t>
            </a:r>
          </a:p>
          <a:p>
            <a:r>
              <a:rPr lang="en-US" dirty="0"/>
              <a:t>Beyond that, I will meet with Departments 1:1 before next cycle to check in, and improve for next cycle</a:t>
            </a:r>
          </a:p>
          <a:p>
            <a:r>
              <a:rPr lang="en-US" dirty="0"/>
              <a:t>Overall goal: Make awarding/applying as easy and accessible for students while also remaining within the lines of donor criteria.</a:t>
            </a:r>
          </a:p>
        </p:txBody>
      </p:sp>
    </p:spTree>
    <p:extLst>
      <p:ext uri="{BB962C8B-B14F-4D97-AF65-F5344CB8AC3E}">
        <p14:creationId xmlns:p14="http://schemas.microsoft.com/office/powerpoint/2010/main" val="41624503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D8B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B2535-1540-54AE-9110-DF64E8386163}"/>
              </a:ext>
            </a:extLst>
          </p:cNvPr>
          <p:cNvSpPr>
            <a:spLocks noGrp="1"/>
          </p:cNvSpPr>
          <p:nvPr>
            <p:ph type="title"/>
          </p:nvPr>
        </p:nvSpPr>
        <p:spPr/>
        <p:txBody>
          <a:bodyPr anchor="ctr">
            <a:normAutofit/>
          </a:bodyPr>
          <a:lstStyle/>
          <a:p>
            <a:r>
              <a:rPr lang="en-US" dirty="0">
                <a:solidFill>
                  <a:srgbClr val="1D3C34"/>
                </a:solidFill>
              </a:rPr>
              <a:t>Agenda</a:t>
            </a:r>
          </a:p>
        </p:txBody>
      </p:sp>
      <p:sp>
        <p:nvSpPr>
          <p:cNvPr id="3" name="Subtitle 2">
            <a:extLst>
              <a:ext uri="{FF2B5EF4-FFF2-40B4-BE49-F238E27FC236}">
                <a16:creationId xmlns:a16="http://schemas.microsoft.com/office/drawing/2014/main" id="{92118B90-4AE4-4A63-8BFC-89831A608C6C}"/>
              </a:ext>
            </a:extLst>
          </p:cNvPr>
          <p:cNvSpPr>
            <a:spLocks noGrp="1"/>
          </p:cNvSpPr>
          <p:nvPr>
            <p:ph sz="quarter" idx="13"/>
          </p:nvPr>
        </p:nvSpPr>
        <p:spPr/>
        <p:txBody>
          <a:bodyPr>
            <a:normAutofit fontScale="92500" lnSpcReduction="20000"/>
          </a:bodyPr>
          <a:lstStyle/>
          <a:p>
            <a:pPr marL="285750" indent="-285750">
              <a:buFont typeface="Arial" panose="020B0604020202020204" pitchFamily="34" charset="0"/>
              <a:buChar char="•"/>
            </a:pPr>
            <a:r>
              <a:rPr lang="en-US" b="1" dirty="0">
                <a:solidFill>
                  <a:srgbClr val="1D3C34"/>
                </a:solidFill>
              </a:rPr>
              <a:t>Review option 1 and 2 for Review Process</a:t>
            </a:r>
          </a:p>
          <a:p>
            <a:pPr marL="285750" indent="-285750">
              <a:buFont typeface="Arial" panose="020B0604020202020204" pitchFamily="34" charset="0"/>
              <a:buChar char="•"/>
            </a:pPr>
            <a:r>
              <a:rPr lang="en-US" b="1" dirty="0">
                <a:solidFill>
                  <a:srgbClr val="1D3C34"/>
                </a:solidFill>
              </a:rPr>
              <a:t>Awarding Deadlines/Philosophy </a:t>
            </a:r>
          </a:p>
          <a:p>
            <a:pPr marL="285750" indent="-285750">
              <a:buFont typeface="Arial" panose="020B0604020202020204" pitchFamily="34" charset="0"/>
              <a:buChar char="•"/>
            </a:pPr>
            <a:r>
              <a:rPr lang="en-US" b="1" dirty="0">
                <a:solidFill>
                  <a:srgbClr val="1D3C34"/>
                </a:solidFill>
              </a:rPr>
              <a:t>Communications to Students Receiving Awards</a:t>
            </a:r>
          </a:p>
          <a:p>
            <a:pPr marL="285750" indent="-285750">
              <a:buFont typeface="Arial" panose="020B0604020202020204" pitchFamily="34" charset="0"/>
              <a:buChar char="•"/>
            </a:pPr>
            <a:r>
              <a:rPr lang="en-US" b="1" dirty="0">
                <a:solidFill>
                  <a:srgbClr val="1D3C34"/>
                </a:solidFill>
              </a:rPr>
              <a:t>Scholarship Best Practices</a:t>
            </a:r>
          </a:p>
          <a:p>
            <a:pPr marL="285750" indent="-285750">
              <a:buFont typeface="Arial" panose="020B0604020202020204" pitchFamily="34" charset="0"/>
              <a:buChar char="•"/>
            </a:pPr>
            <a:r>
              <a:rPr lang="en-US" b="1" dirty="0">
                <a:solidFill>
                  <a:srgbClr val="1D3C34"/>
                </a:solidFill>
              </a:rPr>
              <a:t>End on Q/A</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5240457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BDDE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E50A6-3550-404A-B87F-CD0A8AB306D2}"/>
              </a:ext>
            </a:extLst>
          </p:cNvPr>
          <p:cNvSpPr>
            <a:spLocks noGrp="1"/>
          </p:cNvSpPr>
          <p:nvPr>
            <p:ph type="title"/>
          </p:nvPr>
        </p:nvSpPr>
        <p:spPr/>
        <p:txBody>
          <a:bodyPr/>
          <a:lstStyle/>
          <a:p>
            <a:r>
              <a:rPr lang="en-US" dirty="0"/>
              <a:t>January Trainings</a:t>
            </a:r>
          </a:p>
        </p:txBody>
      </p:sp>
      <p:sp>
        <p:nvSpPr>
          <p:cNvPr id="3" name="Content Placeholder 2">
            <a:extLst>
              <a:ext uri="{FF2B5EF4-FFF2-40B4-BE49-F238E27FC236}">
                <a16:creationId xmlns:a16="http://schemas.microsoft.com/office/drawing/2014/main" id="{56682EFC-83B6-4858-8285-0AAFB45A77B1}"/>
              </a:ext>
            </a:extLst>
          </p:cNvPr>
          <p:cNvSpPr>
            <a:spLocks noGrp="1"/>
          </p:cNvSpPr>
          <p:nvPr>
            <p:ph sz="quarter" idx="13"/>
          </p:nvPr>
        </p:nvSpPr>
        <p:spPr/>
        <p:txBody>
          <a:bodyPr>
            <a:normAutofit fontScale="85000" lnSpcReduction="20000"/>
          </a:bodyPr>
          <a:lstStyle/>
          <a:p>
            <a:r>
              <a:rPr lang="en-US" strike="sngStrike" dirty="0"/>
              <a:t>Session 1: Deeper dive into Navigating SU, where things are, what functions exist and where to find them.</a:t>
            </a:r>
          </a:p>
          <a:p>
            <a:r>
              <a:rPr lang="en-US" strike="sngStrike" dirty="0"/>
              <a:t>Session 2: Pt 1 of Awarding: Reporting and Data Export Features</a:t>
            </a:r>
          </a:p>
          <a:p>
            <a:r>
              <a:rPr lang="en-US" strike="sngStrike" dirty="0">
                <a:effectLst>
                  <a:outerShdw blurRad="38100" dist="38100" dir="2700000" algn="tl">
                    <a:srgbClr val="000000">
                      <a:alpha val="43137"/>
                    </a:srgbClr>
                  </a:outerShdw>
                </a:effectLst>
              </a:rPr>
              <a:t>Session 3: Pt 2 of Awarding: Entering Awards, Award Tracking, Award Management</a:t>
            </a:r>
          </a:p>
          <a:p>
            <a:r>
              <a:rPr lang="en-US" b="1" dirty="0">
                <a:effectLst>
                  <a:outerShdw blurRad="38100" dist="38100" dir="2700000" algn="tl">
                    <a:srgbClr val="000000">
                      <a:alpha val="43137"/>
                    </a:srgbClr>
                  </a:outerShdw>
                </a:effectLst>
              </a:rPr>
              <a:t>Session 4: Training Wrap Up, Scholarship Best Practices, Awarding Deadlines,  and what to expect looking forward.</a:t>
            </a:r>
          </a:p>
        </p:txBody>
      </p:sp>
    </p:spTree>
    <p:extLst>
      <p:ext uri="{BB962C8B-B14F-4D97-AF65-F5344CB8AC3E}">
        <p14:creationId xmlns:p14="http://schemas.microsoft.com/office/powerpoint/2010/main" val="5072729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70002E"/>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D0E6433-3805-46AC-8723-D14516A646B3}"/>
              </a:ext>
            </a:extLst>
          </p:cNvPr>
          <p:cNvSpPr>
            <a:spLocks noGrp="1"/>
          </p:cNvSpPr>
          <p:nvPr>
            <p:ph type="title"/>
          </p:nvPr>
        </p:nvSpPr>
        <p:spPr>
          <a:xfrm>
            <a:off x="614172" y="209849"/>
            <a:ext cx="10963655" cy="972373"/>
          </a:xfrm>
        </p:spPr>
        <p:txBody>
          <a:bodyPr>
            <a:normAutofit/>
          </a:bodyPr>
          <a:lstStyle/>
          <a:p>
            <a:pPr algn="ctr"/>
            <a:r>
              <a:rPr lang="en-US" sz="4800" dirty="0">
                <a:solidFill>
                  <a:srgbClr val="FFFFFF"/>
                </a:solidFill>
              </a:rPr>
              <a:t>Review</a:t>
            </a:r>
            <a:r>
              <a:rPr lang="en-US" sz="4800" dirty="0"/>
              <a:t> </a:t>
            </a:r>
          </a:p>
        </p:txBody>
      </p:sp>
      <p:sp>
        <p:nvSpPr>
          <p:cNvPr id="8" name="TextBox 7">
            <a:extLst>
              <a:ext uri="{FF2B5EF4-FFF2-40B4-BE49-F238E27FC236}">
                <a16:creationId xmlns:a16="http://schemas.microsoft.com/office/drawing/2014/main" id="{E47B9D8A-F408-4CE8-AAF0-76AA4CC8E7AE}"/>
              </a:ext>
            </a:extLst>
          </p:cNvPr>
          <p:cNvSpPr txBox="1"/>
          <p:nvPr/>
        </p:nvSpPr>
        <p:spPr>
          <a:xfrm>
            <a:off x="876299" y="1385422"/>
            <a:ext cx="10439400" cy="5078313"/>
          </a:xfrm>
          <a:prstGeom prst="rect">
            <a:avLst/>
          </a:prstGeom>
          <a:noFill/>
        </p:spPr>
        <p:txBody>
          <a:bodyPr wrap="square" rtlCol="0">
            <a:spAutoFit/>
          </a:bodyPr>
          <a:lstStyle/>
          <a:p>
            <a:pPr marL="285750" indent="-285750">
              <a:buFont typeface="Arial" panose="020B0604020202020204" pitchFamily="34" charset="0"/>
              <a:buChar char="•"/>
            </a:pPr>
            <a:r>
              <a:rPr lang="en-US" sz="3600" dirty="0">
                <a:solidFill>
                  <a:srgbClr val="FFFFFF"/>
                </a:solidFill>
              </a:rPr>
              <a:t>Review Process: Batch Application Review vs Review Pools and how to tackle each approach</a:t>
            </a:r>
          </a:p>
          <a:p>
            <a:pPr marL="285750" indent="-285750">
              <a:buFont typeface="Arial" panose="020B0604020202020204" pitchFamily="34" charset="0"/>
              <a:buChar char="•"/>
            </a:pPr>
            <a:r>
              <a:rPr lang="en-US" sz="3600" dirty="0">
                <a:solidFill>
                  <a:srgbClr val="FFFFFF"/>
                </a:solidFill>
              </a:rPr>
              <a:t>Are there more options? This is what we did before, how do we best incorporate this new system?</a:t>
            </a:r>
          </a:p>
          <a:p>
            <a:pPr marL="285750" indent="-285750">
              <a:buFont typeface="Arial" panose="020B0604020202020204" pitchFamily="34" charset="0"/>
              <a:buChar char="•"/>
            </a:pPr>
            <a:r>
              <a:rPr lang="en-US" sz="3600" dirty="0">
                <a:solidFill>
                  <a:srgbClr val="FFFFFF"/>
                </a:solidFill>
              </a:rPr>
              <a:t>Review pools just comes with scoring, we can make that a very simple process, but it is a central part of review pool functionality</a:t>
            </a:r>
          </a:p>
          <a:p>
            <a:pPr marL="285750" indent="-285750">
              <a:buFont typeface="Arial" panose="020B0604020202020204" pitchFamily="34" charset="0"/>
              <a:buChar char="•"/>
            </a:pPr>
            <a:r>
              <a:rPr lang="en-US" sz="3600" dirty="0">
                <a:solidFill>
                  <a:srgbClr val="FFFFFF"/>
                </a:solidFill>
              </a:rPr>
              <a:t>How do I set up appt to make review pools?</a:t>
            </a:r>
          </a:p>
          <a:p>
            <a:pPr marL="285750" indent="-285750">
              <a:buFont typeface="Arial" panose="020B0604020202020204" pitchFamily="34" charset="0"/>
              <a:buChar char="•"/>
            </a:pPr>
            <a:endParaRPr lang="en-US" dirty="0">
              <a:solidFill>
                <a:srgbClr val="FFFFFF"/>
              </a:solidFill>
            </a:endParaRPr>
          </a:p>
          <a:p>
            <a:pPr marL="285750" indent="-285750">
              <a:buFont typeface="Arial" panose="020B0604020202020204" pitchFamily="34" charset="0"/>
              <a:buChar char="•"/>
            </a:pPr>
            <a:endParaRPr lang="en-US" dirty="0">
              <a:solidFill>
                <a:srgbClr val="FFFFFF"/>
              </a:solidFill>
            </a:endParaRPr>
          </a:p>
        </p:txBody>
      </p:sp>
    </p:spTree>
    <p:extLst>
      <p:ext uri="{BB962C8B-B14F-4D97-AF65-F5344CB8AC3E}">
        <p14:creationId xmlns:p14="http://schemas.microsoft.com/office/powerpoint/2010/main" val="3380524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70002E"/>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10D6C7C-A6D9-4BC1-9C6B-8383E6755F06}"/>
              </a:ext>
            </a:extLst>
          </p:cNvPr>
          <p:cNvSpPr>
            <a:spLocks noGrp="1"/>
          </p:cNvSpPr>
          <p:nvPr>
            <p:ph type="title"/>
          </p:nvPr>
        </p:nvSpPr>
        <p:spPr/>
        <p:txBody>
          <a:bodyPr/>
          <a:lstStyle/>
          <a:p>
            <a:r>
              <a:rPr lang="en-US" dirty="0"/>
              <a:t>AWARDING DEADLINES</a:t>
            </a:r>
          </a:p>
        </p:txBody>
      </p:sp>
      <p:sp>
        <p:nvSpPr>
          <p:cNvPr id="6" name="Content Placeholder 5">
            <a:extLst>
              <a:ext uri="{FF2B5EF4-FFF2-40B4-BE49-F238E27FC236}">
                <a16:creationId xmlns:a16="http://schemas.microsoft.com/office/drawing/2014/main" id="{89B8B00A-5994-46AB-986B-B6914ED516D6}"/>
              </a:ext>
            </a:extLst>
          </p:cNvPr>
          <p:cNvSpPr>
            <a:spLocks noGrp="1"/>
          </p:cNvSpPr>
          <p:nvPr>
            <p:ph sz="quarter" idx="13"/>
          </p:nvPr>
        </p:nvSpPr>
        <p:spPr/>
        <p:txBody>
          <a:bodyPr>
            <a:normAutofit fontScale="92500" lnSpcReduction="10000"/>
          </a:bodyPr>
          <a:lstStyle/>
          <a:p>
            <a:r>
              <a:rPr lang="en-US" dirty="0"/>
              <a:t>All awards April 1 and list of “Spring Award” funds</a:t>
            </a:r>
          </a:p>
          <a:p>
            <a:r>
              <a:rPr lang="en-US" dirty="0"/>
              <a:t>Why do we want this? Drew</a:t>
            </a:r>
          </a:p>
          <a:p>
            <a:r>
              <a:rPr lang="en-US" dirty="0"/>
              <a:t>Exceptions? Yes, but only if granted special permissions</a:t>
            </a:r>
          </a:p>
          <a:p>
            <a:r>
              <a:rPr lang="en-US" dirty="0"/>
              <a:t>What do we do after March 1 for awards with no applicants? Demo in SU for reporting on scholarship matching by MJ</a:t>
            </a:r>
          </a:p>
          <a:p>
            <a:endParaRPr lang="en-US" dirty="0"/>
          </a:p>
        </p:txBody>
      </p:sp>
    </p:spTree>
    <p:extLst>
      <p:ext uri="{BB962C8B-B14F-4D97-AF65-F5344CB8AC3E}">
        <p14:creationId xmlns:p14="http://schemas.microsoft.com/office/powerpoint/2010/main" val="390747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5FB586-726D-497F-AA5B-71E92304BDC9}"/>
              </a:ext>
            </a:extLst>
          </p:cNvPr>
          <p:cNvSpPr>
            <a:spLocks noGrp="1"/>
          </p:cNvSpPr>
          <p:nvPr>
            <p:ph type="title"/>
          </p:nvPr>
        </p:nvSpPr>
        <p:spPr>
          <a:xfrm>
            <a:off x="392309" y="4986420"/>
            <a:ext cx="4019522" cy="1617925"/>
          </a:xfrm>
        </p:spPr>
        <p:txBody>
          <a:bodyPr/>
          <a:lstStyle/>
          <a:p>
            <a:r>
              <a:rPr lang="en-US" dirty="0"/>
              <a:t>Scholarship Reporting</a:t>
            </a:r>
          </a:p>
        </p:txBody>
      </p:sp>
      <p:sp>
        <p:nvSpPr>
          <p:cNvPr id="6" name="Content Placeholder 5">
            <a:extLst>
              <a:ext uri="{FF2B5EF4-FFF2-40B4-BE49-F238E27FC236}">
                <a16:creationId xmlns:a16="http://schemas.microsoft.com/office/drawing/2014/main" id="{668BD565-B003-45E7-A4DD-F6B96706AC73}"/>
              </a:ext>
            </a:extLst>
          </p:cNvPr>
          <p:cNvSpPr>
            <a:spLocks noGrp="1"/>
          </p:cNvSpPr>
          <p:nvPr>
            <p:ph sz="quarter" idx="14"/>
          </p:nvPr>
        </p:nvSpPr>
        <p:spPr>
          <a:xfrm>
            <a:off x="5321888" y="4986421"/>
            <a:ext cx="6426391" cy="1617924"/>
          </a:xfrm>
        </p:spPr>
        <p:txBody>
          <a:bodyPr/>
          <a:lstStyle/>
          <a:p>
            <a:pPr marL="285750" indent="-285750">
              <a:buFont typeface="Arial" panose="020B0604020202020204" pitchFamily="34" charset="0"/>
              <a:buChar char="•"/>
            </a:pPr>
            <a:r>
              <a:rPr lang="en-US" dirty="0"/>
              <a:t>If you look at this “report” button, you can pull stats on your scholarships. Here you can see the matches, partial matches, views, </a:t>
            </a:r>
            <a:r>
              <a:rPr lang="en-US" dirty="0" err="1"/>
              <a:t>etc</a:t>
            </a:r>
            <a:r>
              <a:rPr lang="en-US" dirty="0"/>
              <a:t> on your scholarships.</a:t>
            </a:r>
          </a:p>
          <a:p>
            <a:pPr marL="285750" indent="-285750">
              <a:buFont typeface="Arial" panose="020B0604020202020204" pitchFamily="34" charset="0"/>
              <a:buChar char="•"/>
            </a:pPr>
            <a:endParaRPr lang="en-US" dirty="0"/>
          </a:p>
        </p:txBody>
      </p:sp>
      <p:pic>
        <p:nvPicPr>
          <p:cNvPr id="8" name="Picture 7">
            <a:extLst>
              <a:ext uri="{FF2B5EF4-FFF2-40B4-BE49-F238E27FC236}">
                <a16:creationId xmlns:a16="http://schemas.microsoft.com/office/drawing/2014/main" id="{119A7C2A-9625-47F1-AD74-13EDEC6FA1D2}"/>
              </a:ext>
            </a:extLst>
          </p:cNvPr>
          <p:cNvPicPr>
            <a:picLocks noChangeAspect="1"/>
          </p:cNvPicPr>
          <p:nvPr/>
        </p:nvPicPr>
        <p:blipFill>
          <a:blip r:embed="rId2"/>
          <a:stretch>
            <a:fillRect/>
          </a:stretch>
        </p:blipFill>
        <p:spPr>
          <a:xfrm>
            <a:off x="-61664" y="0"/>
            <a:ext cx="9911508" cy="4800514"/>
          </a:xfrm>
          <a:prstGeom prst="rect">
            <a:avLst/>
          </a:prstGeom>
        </p:spPr>
      </p:pic>
    </p:spTree>
    <p:extLst>
      <p:ext uri="{BB962C8B-B14F-4D97-AF65-F5344CB8AC3E}">
        <p14:creationId xmlns:p14="http://schemas.microsoft.com/office/powerpoint/2010/main" val="3832273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FF473-007A-4265-92FC-CD7A116B3E8E}"/>
              </a:ext>
            </a:extLst>
          </p:cNvPr>
          <p:cNvSpPr>
            <a:spLocks noGrp="1"/>
          </p:cNvSpPr>
          <p:nvPr>
            <p:ph type="title"/>
          </p:nvPr>
        </p:nvSpPr>
        <p:spPr/>
        <p:txBody>
          <a:bodyPr/>
          <a:lstStyle/>
          <a:p>
            <a:r>
              <a:rPr lang="en-US" dirty="0"/>
              <a:t>Promoting Scholarships</a:t>
            </a:r>
          </a:p>
        </p:txBody>
      </p:sp>
      <p:sp>
        <p:nvSpPr>
          <p:cNvPr id="4" name="Content Placeholder 3">
            <a:extLst>
              <a:ext uri="{FF2B5EF4-FFF2-40B4-BE49-F238E27FC236}">
                <a16:creationId xmlns:a16="http://schemas.microsoft.com/office/drawing/2014/main" id="{EC38E771-4670-404A-9DDA-607C32077929}"/>
              </a:ext>
            </a:extLst>
          </p:cNvPr>
          <p:cNvSpPr>
            <a:spLocks noGrp="1"/>
          </p:cNvSpPr>
          <p:nvPr>
            <p:ph sz="quarter" idx="14"/>
          </p:nvPr>
        </p:nvSpPr>
        <p:spPr/>
        <p:txBody>
          <a:bodyPr/>
          <a:lstStyle/>
          <a:p>
            <a:pPr marL="285750" indent="-285750">
              <a:buFont typeface="Arial" panose="020B0604020202020204" pitchFamily="34" charset="0"/>
              <a:buChar char="•"/>
            </a:pPr>
            <a:r>
              <a:rPr lang="en-US" dirty="0"/>
              <a:t>In addition to the “report” feature, you have this “promote” feature that you can utilize for your scholarships to send out to potential candidates for your scholarship. Especially those who have low candidate counts</a:t>
            </a:r>
          </a:p>
        </p:txBody>
      </p:sp>
      <p:pic>
        <p:nvPicPr>
          <p:cNvPr id="8" name="Picture 7">
            <a:extLst>
              <a:ext uri="{FF2B5EF4-FFF2-40B4-BE49-F238E27FC236}">
                <a16:creationId xmlns:a16="http://schemas.microsoft.com/office/drawing/2014/main" id="{BE8E5173-577C-4D26-923F-36E3CAFC3F1D}"/>
              </a:ext>
            </a:extLst>
          </p:cNvPr>
          <p:cNvPicPr>
            <a:picLocks noChangeAspect="1"/>
          </p:cNvPicPr>
          <p:nvPr/>
        </p:nvPicPr>
        <p:blipFill>
          <a:blip r:embed="rId2"/>
          <a:stretch>
            <a:fillRect/>
          </a:stretch>
        </p:blipFill>
        <p:spPr>
          <a:xfrm>
            <a:off x="0" y="-164102"/>
            <a:ext cx="12192000" cy="4211650"/>
          </a:xfrm>
          <a:prstGeom prst="rect">
            <a:avLst/>
          </a:prstGeom>
        </p:spPr>
      </p:pic>
    </p:spTree>
    <p:extLst>
      <p:ext uri="{BB962C8B-B14F-4D97-AF65-F5344CB8AC3E}">
        <p14:creationId xmlns:p14="http://schemas.microsoft.com/office/powerpoint/2010/main" val="766596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D21C9-7BD7-468B-9B28-726313DCE431}"/>
              </a:ext>
            </a:extLst>
          </p:cNvPr>
          <p:cNvSpPr>
            <a:spLocks noGrp="1"/>
          </p:cNvSpPr>
          <p:nvPr>
            <p:ph type="title"/>
          </p:nvPr>
        </p:nvSpPr>
        <p:spPr>
          <a:xfrm>
            <a:off x="612647" y="5122843"/>
            <a:ext cx="4019522" cy="952692"/>
          </a:xfrm>
        </p:spPr>
        <p:txBody>
          <a:bodyPr>
            <a:normAutofit fontScale="90000"/>
          </a:bodyPr>
          <a:lstStyle/>
          <a:p>
            <a:r>
              <a:rPr lang="en-US" dirty="0"/>
              <a:t>Matched, Not Applied Report</a:t>
            </a:r>
          </a:p>
        </p:txBody>
      </p:sp>
      <p:sp>
        <p:nvSpPr>
          <p:cNvPr id="4" name="Content Placeholder 3">
            <a:extLst>
              <a:ext uri="{FF2B5EF4-FFF2-40B4-BE49-F238E27FC236}">
                <a16:creationId xmlns:a16="http://schemas.microsoft.com/office/drawing/2014/main" id="{9C5CA648-F75C-4510-A02D-A5510DA06816}"/>
              </a:ext>
            </a:extLst>
          </p:cNvPr>
          <p:cNvSpPr>
            <a:spLocks noGrp="1"/>
          </p:cNvSpPr>
          <p:nvPr>
            <p:ph sz="quarter" idx="14"/>
          </p:nvPr>
        </p:nvSpPr>
        <p:spPr>
          <a:xfrm>
            <a:off x="5288213" y="5073000"/>
            <a:ext cx="6426391" cy="1617924"/>
          </a:xfrm>
        </p:spPr>
        <p:txBody>
          <a:bodyPr>
            <a:normAutofit lnSpcReduction="10000"/>
          </a:bodyPr>
          <a:lstStyle/>
          <a:p>
            <a:pPr marL="285750" indent="-285750">
              <a:buFont typeface="Arial" panose="020B0604020202020204" pitchFamily="34" charset="0"/>
              <a:buChar char="•"/>
            </a:pPr>
            <a:r>
              <a:rPr lang="en-US" dirty="0"/>
              <a:t>Once you identify what scholarships you want to pull data on, you can select the scholarships you are trying to promote, to find students who have matched to your scholarships and not applied, or who are partial matches or both. This will give you a sense of who might be a potential candidate for your scholarships!</a:t>
            </a:r>
          </a:p>
        </p:txBody>
      </p:sp>
      <p:pic>
        <p:nvPicPr>
          <p:cNvPr id="6" name="Picture 5">
            <a:extLst>
              <a:ext uri="{FF2B5EF4-FFF2-40B4-BE49-F238E27FC236}">
                <a16:creationId xmlns:a16="http://schemas.microsoft.com/office/drawing/2014/main" id="{B53EF11C-6445-4C15-B2AA-01AABF032D08}"/>
              </a:ext>
            </a:extLst>
          </p:cNvPr>
          <p:cNvPicPr>
            <a:picLocks noChangeAspect="1"/>
          </p:cNvPicPr>
          <p:nvPr/>
        </p:nvPicPr>
        <p:blipFill>
          <a:blip r:embed="rId2"/>
          <a:stretch>
            <a:fillRect/>
          </a:stretch>
        </p:blipFill>
        <p:spPr>
          <a:xfrm>
            <a:off x="0" y="-71157"/>
            <a:ext cx="12192000" cy="4943092"/>
          </a:xfrm>
          <a:prstGeom prst="rect">
            <a:avLst/>
          </a:prstGeom>
        </p:spPr>
      </p:pic>
    </p:spTree>
    <p:extLst>
      <p:ext uri="{BB962C8B-B14F-4D97-AF65-F5344CB8AC3E}">
        <p14:creationId xmlns:p14="http://schemas.microsoft.com/office/powerpoint/2010/main" val="2862844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D2CF5-9893-45FF-9784-5E5F72E7DD4F}"/>
              </a:ext>
            </a:extLst>
          </p:cNvPr>
          <p:cNvSpPr>
            <a:spLocks noGrp="1"/>
          </p:cNvSpPr>
          <p:nvPr>
            <p:ph type="title"/>
          </p:nvPr>
        </p:nvSpPr>
        <p:spPr>
          <a:xfrm>
            <a:off x="1580332" y="1196121"/>
            <a:ext cx="8838202" cy="846396"/>
          </a:xfrm>
        </p:spPr>
        <p:txBody>
          <a:bodyPr>
            <a:normAutofit/>
          </a:bodyPr>
          <a:lstStyle/>
          <a:p>
            <a:r>
              <a:rPr lang="en-US" dirty="0"/>
              <a:t>Communication to Students</a:t>
            </a:r>
          </a:p>
        </p:txBody>
      </p:sp>
      <p:sp>
        <p:nvSpPr>
          <p:cNvPr id="3" name="Content Placeholder 2">
            <a:extLst>
              <a:ext uri="{FF2B5EF4-FFF2-40B4-BE49-F238E27FC236}">
                <a16:creationId xmlns:a16="http://schemas.microsoft.com/office/drawing/2014/main" id="{DAE89A48-C7B0-4F7D-9368-4B8F64FFB97A}"/>
              </a:ext>
            </a:extLst>
          </p:cNvPr>
          <p:cNvSpPr>
            <a:spLocks noGrp="1"/>
          </p:cNvSpPr>
          <p:nvPr>
            <p:ph sz="quarter" idx="13"/>
          </p:nvPr>
        </p:nvSpPr>
        <p:spPr>
          <a:xfrm>
            <a:off x="1580332" y="2323475"/>
            <a:ext cx="8838202" cy="2713401"/>
          </a:xfrm>
        </p:spPr>
        <p:txBody>
          <a:bodyPr/>
          <a:lstStyle/>
          <a:p>
            <a:pPr>
              <a:buFont typeface="Arial" panose="020B0604020202020204" pitchFamily="34" charset="0"/>
              <a:buChar char="•"/>
            </a:pPr>
            <a:r>
              <a:rPr lang="en-US" dirty="0"/>
              <a:t>FAO will be confirming eligibility for each award </a:t>
            </a:r>
          </a:p>
          <a:p>
            <a:pPr marL="800100" lvl="1" indent="-342900">
              <a:buFont typeface="Courier New" panose="02070309020205020404" pitchFamily="49" charset="0"/>
              <a:buChar char="o"/>
            </a:pPr>
            <a:r>
              <a:rPr lang="en-US" dirty="0"/>
              <a:t>Meeting requirements</a:t>
            </a:r>
          </a:p>
          <a:p>
            <a:pPr marL="800100" lvl="1" indent="-342900">
              <a:buFont typeface="Courier New" panose="02070309020205020404" pitchFamily="49" charset="0"/>
              <a:buChar char="o"/>
            </a:pPr>
            <a:r>
              <a:rPr lang="en-US" dirty="0"/>
              <a:t>Room in budget for the award</a:t>
            </a:r>
          </a:p>
          <a:p>
            <a:pPr>
              <a:buFont typeface="Arial" panose="020B0604020202020204" pitchFamily="34" charset="0"/>
              <a:buChar char="•"/>
            </a:pPr>
            <a:r>
              <a:rPr lang="en-US" dirty="0"/>
              <a:t>Don’t communicate until we confirm eligibility </a:t>
            </a:r>
          </a:p>
          <a:p>
            <a:pPr lvl="1">
              <a:buFont typeface="Courier New" panose="02070309020205020404" pitchFamily="49" charset="0"/>
              <a:buChar char="o"/>
            </a:pPr>
            <a:r>
              <a:rPr lang="en-US" dirty="0"/>
              <a:t>This is to ensure that we don’t communicate awards to ineligible students</a:t>
            </a:r>
          </a:p>
          <a:p>
            <a:pPr marL="0" indent="0">
              <a:buNone/>
            </a:pPr>
            <a:endParaRPr lang="en-US" dirty="0"/>
          </a:p>
        </p:txBody>
      </p:sp>
    </p:spTree>
    <p:extLst>
      <p:ext uri="{BB962C8B-B14F-4D97-AF65-F5344CB8AC3E}">
        <p14:creationId xmlns:p14="http://schemas.microsoft.com/office/powerpoint/2010/main" val="673449696"/>
      </p:ext>
    </p:extLst>
  </p:cSld>
  <p:clrMapOvr>
    <a:masterClrMapping/>
  </p:clrMapOvr>
</p:sld>
</file>

<file path=ppt/theme/theme1.xml><?xml version="1.0" encoding="utf-8"?>
<a:theme xmlns:a="http://schemas.openxmlformats.org/drawingml/2006/main" name="Chalcot">
  <a:themeElements>
    <a:clrScheme name="Custom 2">
      <a:dk1>
        <a:srgbClr val="000000"/>
      </a:dk1>
      <a:lt1>
        <a:srgbClr val="F3EBE8"/>
      </a:lt1>
      <a:dk2>
        <a:srgbClr val="264653"/>
      </a:dk2>
      <a:lt2>
        <a:srgbClr val="FFFFFF"/>
      </a:lt2>
      <a:accent1>
        <a:srgbClr val="E9939D"/>
      </a:accent1>
      <a:accent2>
        <a:srgbClr val="E9C369"/>
      </a:accent2>
      <a:accent3>
        <a:srgbClr val="2A9D8F"/>
      </a:accent3>
      <a:accent4>
        <a:srgbClr val="F3D6CD"/>
      </a:accent4>
      <a:accent5>
        <a:srgbClr val="8CBA8F"/>
      </a:accent5>
      <a:accent6>
        <a:srgbClr val="919FA9"/>
      </a:accent6>
      <a:hlink>
        <a:srgbClr val="8F45C7"/>
      </a:hlink>
      <a:folHlink>
        <a:srgbClr val="D08A55"/>
      </a:folHlink>
    </a:clrScheme>
    <a:fontScheme name="Custom 362">
      <a:majorFont>
        <a:latin typeface="Century Gothic"/>
        <a:ea typeface=""/>
        <a:cs typeface=""/>
      </a:majorFont>
      <a:minorFont>
        <a:latin typeface="Univers Condense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alcot_Copilot Layouts_win32_LW_V5" id="{BB83E610-C1CA-49EC-A787-4EFEA8456B79}" vid="{40FB1116-6983-46AA-9CD7-BA42C7965D4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30" ma:contentTypeDescription="Create a new document." ma:contentTypeScope="" ma:versionID="cec0622158e8f13124e9e8fd4de31bd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b52f30ab005d15df08657af532e6e38"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hidden="true"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hidden="tru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hidden="true" ma:internalName="Background" ma:readOnly="false">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element name="MediaServiceBillingMetadata" ma:index="33" nillable="true" ma:displayName="MediaServiceBillingMetadata" ma:hidden="true" ma:internalName="MediaServiceBillingMetadata"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7C1B1D1-0368-4ED3-8004-0F946C56E5DB}">
  <ds:schemaRefs>
    <ds:schemaRef ds:uri="http://schemas.microsoft.com/sharepoint/v3"/>
    <ds:schemaRef ds:uri="http://schemas.microsoft.com/office/2006/documentManagement/types"/>
    <ds:schemaRef ds:uri="http://purl.org/dc/terms/"/>
    <ds:schemaRef ds:uri="71af3243-3dd4-4a8d-8c0d-dd76da1f02a5"/>
    <ds:schemaRef ds:uri="http://purl.org/dc/elements/1.1/"/>
    <ds:schemaRef ds:uri="http://purl.org/dc/dcmitype/"/>
    <ds:schemaRef ds:uri="http://www.w3.org/XML/1998/namespace"/>
    <ds:schemaRef ds:uri="http://schemas.microsoft.com/office/2006/metadata/properties"/>
    <ds:schemaRef ds:uri="http://schemas.microsoft.com/office/infopath/2007/PartnerControls"/>
    <ds:schemaRef ds:uri="http://schemas.openxmlformats.org/package/2006/metadata/core-properties"/>
    <ds:schemaRef ds:uri="230e9df3-be65-4c73-a93b-d1236ebd677e"/>
    <ds:schemaRef ds:uri="16c05727-aa75-4e4a-9b5f-8a80a1165891"/>
  </ds:schemaRefs>
</ds:datastoreItem>
</file>

<file path=customXml/itemProps2.xml><?xml version="1.0" encoding="utf-8"?>
<ds:datastoreItem xmlns:ds="http://schemas.openxmlformats.org/officeDocument/2006/customXml" ds:itemID="{1F3D192A-84D9-4592-8CD0-04B2096CE0AE}">
  <ds:schemaRefs>
    <ds:schemaRef ds:uri="http://schemas.microsoft.com/sharepoint/v3/contenttype/forms"/>
  </ds:schemaRefs>
</ds:datastoreItem>
</file>

<file path=customXml/itemProps3.xml><?xml version="1.0" encoding="utf-8"?>
<ds:datastoreItem xmlns:ds="http://schemas.openxmlformats.org/officeDocument/2006/customXml" ds:itemID="{ACDF21CE-F94D-4E7A-9B41-689023E47C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6365</TotalTime>
  <Words>579</Words>
  <Application>Microsoft Office PowerPoint</Application>
  <PresentationFormat>Widescreen</PresentationFormat>
  <Paragraphs>52</Paragraphs>
  <Slides>11</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Aptos</vt:lpstr>
      <vt:lpstr>Arial</vt:lpstr>
      <vt:lpstr>Century Gothic</vt:lpstr>
      <vt:lpstr>Courier New</vt:lpstr>
      <vt:lpstr>Karla</vt:lpstr>
      <vt:lpstr>Univers Condensed Light</vt:lpstr>
      <vt:lpstr>Chalcot</vt:lpstr>
      <vt:lpstr>Scholarship Universe Training   Training Series Wrap Up:  Best Practices, Awarding Deadlines, &amp; Looking Forward</vt:lpstr>
      <vt:lpstr>Agenda</vt:lpstr>
      <vt:lpstr>January Trainings</vt:lpstr>
      <vt:lpstr>Review </vt:lpstr>
      <vt:lpstr>AWARDING DEADLINES</vt:lpstr>
      <vt:lpstr>Scholarship Reporting</vt:lpstr>
      <vt:lpstr>Promoting Scholarships</vt:lpstr>
      <vt:lpstr>Matched, Not Applied Report</vt:lpstr>
      <vt:lpstr>Communication to Students</vt:lpstr>
      <vt:lpstr>Scholarship Best Practices/Strategies</vt:lpstr>
      <vt:lpstr>What’s Next?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University of Montana Scholarship Universe Training</dc:title>
  <dc:creator>Parker, MJ</dc:creator>
  <cp:lastModifiedBy>Parker, MJ</cp:lastModifiedBy>
  <cp:revision>93</cp:revision>
  <dcterms:created xsi:type="dcterms:W3CDTF">2024-06-26T20:20:27Z</dcterms:created>
  <dcterms:modified xsi:type="dcterms:W3CDTF">2026-01-30T21:08:47Z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