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5" r:id="rId4"/>
  </p:sldMasterIdLst>
  <p:notesMasterIdLst>
    <p:notesMasterId r:id="rId21"/>
  </p:notesMasterIdLst>
  <p:handoutMasterIdLst>
    <p:handoutMasterId r:id="rId22"/>
  </p:handoutMasterIdLst>
  <p:sldIdLst>
    <p:sldId id="2561" r:id="rId5"/>
    <p:sldId id="2590" r:id="rId6"/>
    <p:sldId id="2600" r:id="rId7"/>
    <p:sldId id="2575" r:id="rId8"/>
    <p:sldId id="2602" r:id="rId9"/>
    <p:sldId id="2603" r:id="rId10"/>
    <p:sldId id="2604" r:id="rId11"/>
    <p:sldId id="2605" r:id="rId12"/>
    <p:sldId id="2606" r:id="rId13"/>
    <p:sldId id="2607" r:id="rId14"/>
    <p:sldId id="2608" r:id="rId15"/>
    <p:sldId id="2610" r:id="rId16"/>
    <p:sldId id="2611" r:id="rId17"/>
    <p:sldId id="2612" r:id="rId18"/>
    <p:sldId id="2613" r:id="rId19"/>
    <p:sldId id="25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iversity of Montana Scholarship Universe Training" id="{2E12948A-98DA-4010-BF15-9BC3056ED113}">
          <p14:sldIdLst>
            <p14:sldId id="2561"/>
            <p14:sldId id="2590"/>
            <p14:sldId id="2600"/>
            <p14:sldId id="2575"/>
          </p14:sldIdLst>
        </p14:section>
        <p14:section name="Dashboard Tab" id="{1A18AE92-A79D-4E53-A6B6-00133DA8BEE7}">
          <p14:sldIdLst>
            <p14:sldId id="2602"/>
          </p14:sldIdLst>
        </p14:section>
        <p14:section name="Plan Tab" id="{A975324A-7F99-4D0A-9C83-0F21E7A1E050}">
          <p14:sldIdLst>
            <p14:sldId id="2603"/>
            <p14:sldId id="2604"/>
            <p14:sldId id="2605"/>
          </p14:sldIdLst>
        </p14:section>
        <p14:section name="Fund Review" id="{19B42680-FF36-4197-BE01-15A4997F38B2}">
          <p14:sldIdLst>
            <p14:sldId id="2606"/>
            <p14:sldId id="2607"/>
            <p14:sldId id="2608"/>
            <p14:sldId id="2610"/>
          </p14:sldIdLst>
        </p14:section>
        <p14:section name="Review Tab" id="{74648CD9-0F67-434F-8754-EB8C4100E413}">
          <p14:sldIdLst>
            <p14:sldId id="2611"/>
          </p14:sldIdLst>
        </p14:section>
        <p14:section name="Award Tab" id="{AB9B11A9-2FA9-4AD7-8446-5B3FC53ECAD7}">
          <p14:sldIdLst>
            <p14:sldId id="2612"/>
          </p14:sldIdLst>
        </p14:section>
        <p14:section name="Reports Tab" id="{554C3FFD-9A92-45DA-9576-B119CCDAC859}">
          <p14:sldIdLst>
            <p14:sldId id="2613"/>
          </p14:sldIdLst>
        </p14:section>
        <p14:section name="FAQs and Key Notes" id="{AB0E92E4-378A-453F-B807-948ED8EBDF69}">
          <p14:sldIdLst>
            <p14:sldId id="25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0E4221-6F06-64E5-5214-772388C857B5}" name="Elizabeth Feldbruegge (ALLEGIS GROUP HOLDINGS INC)" initials="EF(GHI" userId="S::v-felizabeth@microsoft.com::ba5aea11-28e4-484d-8e49-c15efb1bd2e9" providerId="AD"/>
  <p188:author id="{9941987A-41B7-49AC-EE6E-03F2D0BD95BA}" name="Daria Naidenov" initials="DN" userId="S::danaidenov@microsoft.com::ab38ab5f-bdf0-4774-ae5a-d2782abb2027" providerId="AD"/>
  <p188:author id="{85E8F9B2-02AC-6F6E-F5B6-AF53ED8A8312}" name="Lauren Weldy (ALLEGIS GROUP HOLDINGS INC)" initials="LW" userId="S::v-laweldy@microsoft.com::63f3cce1-6527-43d1-991c-7e8015c8c7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2E"/>
    <a:srgbClr val="F9423A"/>
    <a:srgbClr val="BBDDE6"/>
    <a:srgbClr val="ED8B00"/>
    <a:srgbClr val="FFFFFF"/>
    <a:srgbClr val="1D3C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EBBBCC-DAD2-459C-BE2E-F6DE35CF9A2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42" autoAdjust="0"/>
    <p:restoredTop sz="76818" autoAdjust="0"/>
  </p:normalViewPr>
  <p:slideViewPr>
    <p:cSldViewPr snapToGrid="0">
      <p:cViewPr varScale="1">
        <p:scale>
          <a:sx n="87" d="100"/>
          <a:sy n="87" d="100"/>
        </p:scale>
        <p:origin x="1272" y="7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1/12/2026</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1/12/2026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mt.edu/finaid/scholarships/opportunity-admin-request.ph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3313912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Candidate view allows you to sort through your candidate pool. </a:t>
            </a:r>
          </a:p>
          <a:p>
            <a:pPr marL="171450" indent="-171450">
              <a:buFont typeface="Arial" panose="020B0604020202020204" pitchFamily="34" charset="0"/>
              <a:buChar char="•"/>
            </a:pPr>
            <a:r>
              <a:rPr lang="en-US" dirty="0"/>
              <a:t>You can use Column Manager Tool to add filters to your candidate pool to sort through them </a:t>
            </a:r>
            <a:r>
              <a:rPr lang="en-US" dirty="0" err="1"/>
              <a:t>ie</a:t>
            </a:r>
            <a:r>
              <a:rPr lang="en-US" dirty="0"/>
              <a:t>: unmet need, UMAA, WUE, High School sort, </a:t>
            </a:r>
            <a:r>
              <a:rPr lang="en-US" dirty="0" err="1"/>
              <a:t>etc</a:t>
            </a:r>
            <a:r>
              <a:rPr lang="en-US" dirty="0"/>
              <a:t>, to make award selection process easier. </a:t>
            </a:r>
          </a:p>
          <a:p>
            <a:pPr marL="171450" indent="-171450">
              <a:buFont typeface="Arial" panose="020B0604020202020204" pitchFamily="34" charset="0"/>
              <a:buChar char="•"/>
            </a:pPr>
            <a:r>
              <a:rPr lang="en-US" dirty="0"/>
              <a:t>Awarding Criteria Tab allows you to pull up all the donor intent for your awards to ensure that you are meeting all preference criteria outlined for your scholarship.</a:t>
            </a: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3952260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 this capacity exists on the individual fund level, it also exists within the “Awarding Tab” on an Award Manager’s Dashboard</a:t>
            </a:r>
            <a:br>
              <a:rPr lang="en-US" dirty="0"/>
            </a:br>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4163507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tab is managed by Review Manager, and Reviewer only has access to “Review Applications”—FAO Office recommends “Oversight Admin” if you need access to this functionality in SU.</a:t>
            </a:r>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1385399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Award Tab is only accessible to Award Manager (Oversight Admin Role)</a:t>
            </a:r>
          </a:p>
        </p:txBody>
      </p:sp>
      <p:sp>
        <p:nvSpPr>
          <p:cNvPr id="4" name="Slide Number Placeholder 3"/>
          <p:cNvSpPr>
            <a:spLocks noGrp="1"/>
          </p:cNvSpPr>
          <p:nvPr>
            <p:ph type="sldNum" sz="quarter" idx="5"/>
          </p:nvPr>
        </p:nvSpPr>
        <p:spPr/>
        <p:txBody>
          <a:bodyPr/>
          <a:lstStyle/>
          <a:p>
            <a:fld id="{BFDD6F49-EBB7-4CCF-97A8-E526BB28BB69}" type="slidenum">
              <a:rPr lang="en-US" smtClean="0"/>
              <a:t>14</a:t>
            </a:fld>
            <a:endParaRPr lang="en-US" dirty="0"/>
          </a:p>
        </p:txBody>
      </p:sp>
    </p:spTree>
    <p:extLst>
      <p:ext uri="{BB962C8B-B14F-4D97-AF65-F5344CB8AC3E}">
        <p14:creationId xmlns:p14="http://schemas.microsoft.com/office/powerpoint/2010/main" val="4266354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Reports tabs access can vary depending on what type of access you have. </a:t>
            </a:r>
          </a:p>
          <a:p>
            <a:pPr marL="171450" indent="-171450">
              <a:buFont typeface="Arial" panose="020B0604020202020204" pitchFamily="34" charset="0"/>
              <a:buChar char="•"/>
            </a:pPr>
            <a:r>
              <a:rPr lang="en-US" dirty="0"/>
              <a:t>Oversight Admins will be the ones who have access to all of these reports</a:t>
            </a:r>
          </a:p>
        </p:txBody>
      </p:sp>
      <p:sp>
        <p:nvSpPr>
          <p:cNvPr id="4" name="Slide Number Placeholder 3"/>
          <p:cNvSpPr>
            <a:spLocks noGrp="1"/>
          </p:cNvSpPr>
          <p:nvPr>
            <p:ph type="sldNum" sz="quarter" idx="5"/>
          </p:nvPr>
        </p:nvSpPr>
        <p:spPr/>
        <p:txBody>
          <a:bodyPr/>
          <a:lstStyle/>
          <a:p>
            <a:fld id="{BFDD6F49-EBB7-4CCF-97A8-E526BB28BB69}" type="slidenum">
              <a:rPr lang="en-US" smtClean="0"/>
              <a:t>15</a:t>
            </a:fld>
            <a:endParaRPr lang="en-US" dirty="0"/>
          </a:p>
        </p:txBody>
      </p:sp>
    </p:spTree>
    <p:extLst>
      <p:ext uri="{BB962C8B-B14F-4D97-AF65-F5344CB8AC3E}">
        <p14:creationId xmlns:p14="http://schemas.microsoft.com/office/powerpoint/2010/main" val="2431563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16</a:t>
            </a:fld>
            <a:endParaRPr lang="en-US" dirty="0"/>
          </a:p>
        </p:txBody>
      </p:sp>
    </p:spTree>
    <p:extLst>
      <p:ext uri="{BB962C8B-B14F-4D97-AF65-F5344CB8AC3E}">
        <p14:creationId xmlns:p14="http://schemas.microsoft.com/office/powerpoint/2010/main" val="378887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186992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US" sz="1200" b="1" dirty="0">
                <a:solidFill>
                  <a:srgbClr val="1D3C34"/>
                </a:solidFill>
                <a:latin typeface="Calibri" panose="020F0502020204030204" pitchFamily="34" charset="0"/>
                <a:ea typeface="Calibri" panose="020F0502020204030204" pitchFamily="34" charset="0"/>
                <a:cs typeface="Calibri" panose="020F0502020204030204" pitchFamily="34" charset="0"/>
              </a:rPr>
              <a:t>Depending on your level of involvement in the Scholarship Process, administrators can request access according to these different functions. </a:t>
            </a:r>
          </a:p>
          <a:p>
            <a:pPr marL="0" lvl="1" indent="0">
              <a:buFont typeface="Arial" panose="020B0604020202020204" pitchFamily="34" charset="0"/>
              <a:buNone/>
            </a:pPr>
            <a:endParaRPr lang="en-US" sz="1200" b="1" dirty="0">
              <a:solidFill>
                <a:srgbClr val="1D3C34"/>
              </a:solidFill>
              <a:latin typeface="Calibri" panose="020F0502020204030204" pitchFamily="34" charset="0"/>
              <a:ea typeface="Calibri" panose="020F0502020204030204" pitchFamily="34" charset="0"/>
              <a:cs typeface="Calibri" panose="020F0502020204030204" pitchFamily="34" charset="0"/>
            </a:endParaRPr>
          </a:p>
          <a:p>
            <a:pPr marL="0" lvl="1" indent="0">
              <a:buFont typeface="Arial" panose="020B0604020202020204" pitchFamily="34" charset="0"/>
              <a:buNone/>
            </a:pPr>
            <a:r>
              <a:rPr lang="en-US" sz="1200" b="1" dirty="0">
                <a:solidFill>
                  <a:srgbClr val="1D3C34"/>
                </a:solidFill>
                <a:latin typeface="Calibri" panose="020F0502020204030204" pitchFamily="34" charset="0"/>
                <a:ea typeface="Calibri" panose="020F0502020204030204" pitchFamily="34" charset="0"/>
                <a:cs typeface="Calibri" panose="020F0502020204030204" pitchFamily="34" charset="0"/>
              </a:rPr>
              <a:t>Administrators can request role through the </a:t>
            </a:r>
            <a:r>
              <a:rPr lang="en-US" b="1" i="0" u="none" dirty="0">
                <a:solidFill>
                  <a:srgbClr val="222222"/>
                </a:solidFill>
                <a:effectLst/>
                <a:latin typeface="covik-sans"/>
                <a:hlinkClick r:id="rId3"/>
              </a:rPr>
              <a:t>Scholarship Administrator Request</a:t>
            </a:r>
            <a:r>
              <a:rPr lang="en-US" b="1" i="0" u="none" dirty="0">
                <a:solidFill>
                  <a:srgbClr val="222222"/>
                </a:solidFill>
                <a:effectLst/>
                <a:latin typeface="covik-sans"/>
              </a:rPr>
              <a:t> button on the department resources webpage.</a:t>
            </a:r>
            <a:endParaRPr lang="en-US" sz="1200" b="1" u="none" dirty="0">
              <a:solidFill>
                <a:srgbClr val="1D3C34"/>
              </a:solidFill>
              <a:latin typeface="Calibri" panose="020F0502020204030204" pitchFamily="34" charset="0"/>
              <a:ea typeface="Calibri" panose="020F0502020204030204" pitchFamily="34" charset="0"/>
              <a:cs typeface="Calibri" panose="020F0502020204030204" pitchFamily="34" charset="0"/>
            </a:endParaRPr>
          </a:p>
          <a:p>
            <a:pPr marL="0" lvl="1" indent="0">
              <a:buFont typeface="Arial" panose="020B0604020202020204" pitchFamily="34" charset="0"/>
              <a:buNone/>
            </a:pPr>
            <a:endParaRPr lang="en-US" sz="1200" b="1" dirty="0">
              <a:solidFill>
                <a:srgbClr val="1D3C34"/>
              </a:solidFill>
              <a:latin typeface="Calibri" panose="020F0502020204030204" pitchFamily="34" charset="0"/>
              <a:ea typeface="Calibri" panose="020F0502020204030204" pitchFamily="34" charset="0"/>
              <a:cs typeface="Calibri" panose="020F0502020204030204" pitchFamily="34" charset="0"/>
            </a:endParaRPr>
          </a:p>
          <a:p>
            <a:pPr marL="0" lvl="1" indent="0">
              <a:buFont typeface="Arial" panose="020B0604020202020204" pitchFamily="34" charset="0"/>
              <a:buNone/>
            </a:pPr>
            <a:r>
              <a:rPr lang="en-US" sz="1200" b="1" dirty="0">
                <a:solidFill>
                  <a:srgbClr val="1D3C34"/>
                </a:solidFill>
                <a:latin typeface="Calibri" panose="020F0502020204030204" pitchFamily="34" charset="0"/>
                <a:ea typeface="Calibri" panose="020F0502020204030204" pitchFamily="34" charset="0"/>
                <a:cs typeface="Calibri" panose="020F0502020204030204" pitchFamily="34" charset="0"/>
              </a:rPr>
              <a:t>Department Resources link- https://www.umt.edu/finaid/scholarships/department-use-resources.php</a:t>
            </a:r>
          </a:p>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248744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access level has different portal view functions in the dashboard. </a:t>
            </a:r>
          </a:p>
          <a:p>
            <a:endParaRPr lang="en-US" dirty="0"/>
          </a:p>
          <a:p>
            <a:pPr marL="171450" indent="-171450">
              <a:buFont typeface="Arial" panose="020B0604020202020204" pitchFamily="34" charset="0"/>
              <a:buChar char="•"/>
            </a:pPr>
            <a:r>
              <a:rPr lang="en-US" dirty="0"/>
              <a:t>Row 1- Support Administrator functionality</a:t>
            </a:r>
          </a:p>
          <a:p>
            <a:pPr marL="171450" indent="-171450">
              <a:buFont typeface="Arial" panose="020B0604020202020204" pitchFamily="34" charset="0"/>
              <a:buChar char="•"/>
            </a:pPr>
            <a:r>
              <a:rPr lang="en-US" dirty="0"/>
              <a:t>Row 2 and 3- Oversight Admin functionality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Review Applicants Icon- Reviewer </a:t>
            </a:r>
            <a:r>
              <a:rPr lang="en-US" dirty="0" err="1"/>
              <a:t>funcitionality</a:t>
            </a:r>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37356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Overall objectives with new scholarship platform: user-friendly site navigation, sticking to donor criteria, and removing any questions that are not reflected in donor criteria contract when students apply for scholarships—we will do this in phases.</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737996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Due to time constraints with launching new portal, applications for FY 26-27 have been published, (as reflective of the old system as possible) so there are no updates that can be made for the 26-27 Fund cycle.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Moving forward, the FAO office will collaborate with each department to edit applications as needed to make scholarship process as accessible/painless as possible for both students and administrators in 1:1 meetings with Scholarship Team.</a:t>
            </a:r>
          </a:p>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2675538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Draft funds are funds that are not yet published, or able to be viewed by students. This means FAO office has not finished setting up and publishing your fund, but that the fund will be available for the given award cycle (FY 26-27)</a:t>
            </a:r>
          </a:p>
          <a:p>
            <a:pPr marL="171450" indent="-171450">
              <a:buFont typeface="Arial" panose="020B0604020202020204" pitchFamily="34" charset="0"/>
              <a:buChar char="•"/>
            </a:pPr>
            <a:r>
              <a:rPr lang="en-US" dirty="0"/>
              <a:t>Funds in the “Award Phase” are ready to award</a:t>
            </a:r>
          </a:p>
          <a:p>
            <a:pPr marL="171450" indent="-171450">
              <a:buFont typeface="Arial" panose="020B0604020202020204" pitchFamily="34" charset="0"/>
              <a:buChar char="•"/>
            </a:pPr>
            <a:r>
              <a:rPr lang="en-US" dirty="0"/>
              <a:t>Funds in the “Completed Phase” have been awarded.</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111742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admins will have the capacity to go into their scopes, and see this fund view for their funds. </a:t>
            </a:r>
          </a:p>
          <a:p>
            <a:pPr marL="171450" indent="-171450">
              <a:buFont typeface="Arial" panose="020B0604020202020204" pitchFamily="34" charset="0"/>
              <a:buChar char="•"/>
            </a:pPr>
            <a:r>
              <a:rPr lang="en-US" dirty="0"/>
              <a:t>All budgets will be released and input into funds following the same timeline as previous years. If budgets is reflecting $1, this will mean that budget has not been updated.</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104347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are partnering with UM Foundation in this matching process. Together, we have tried to include all matching criteria as specified by the donor. If you notice that there should be certain criteria included with your fund, keep a list of your funds, changes that need to be made, and send that list to MJ Parker at mj.parker@umt.edu...we can also set up a 1:1 meeting to discuss any issues.</a:t>
            </a: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2218596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with Picture">
    <p:bg>
      <p:bgRef idx="1001">
        <a:schemeClr val="bg1"/>
      </p:bgRef>
    </p:bg>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7223309" y="800100"/>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61123" y="1339060"/>
            <a:ext cx="4974183" cy="2624418"/>
          </a:xfrm>
        </p:spPr>
        <p:txBody>
          <a:bodyPr vert="horz" lIns="91440" tIns="45720" rIns="91440" bIns="45720" rtlCol="0" anchor="t">
            <a:normAutofit/>
          </a:bodyPr>
          <a:lstStyle>
            <a:lvl1pPr>
              <a:defRPr lang="en-US" sz="48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59205" y="4312625"/>
            <a:ext cx="4974183" cy="1065807"/>
          </a:xfrm>
        </p:spPr>
        <p:txBody>
          <a:bodyPr vert="horz" lIns="91440" tIns="45720" rIns="91440" bIns="45720" rtlCol="0" anchor="b">
            <a:normAutofit/>
          </a:bodyPr>
          <a:lstStyle>
            <a:lvl1pPr marL="0" indent="0">
              <a:buNone/>
              <a:defRPr lang="en-US" sz="1600" cap="all" baseline="0" dirty="0"/>
            </a:lvl1pPr>
          </a:lstStyle>
          <a:p>
            <a:pPr lvl="0"/>
            <a:r>
              <a:rPr lang="en-US"/>
              <a:t>Click to edit Master subtitle style</a:t>
            </a:r>
            <a:endParaRPr lang="en-US" dirty="0"/>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7238313" y="812266"/>
            <a:ext cx="3829736" cy="4928136"/>
          </a:xfrm>
          <a:blipFill>
            <a:blip r:embed="rId2">
              <a:alphaModFix amt="85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dirty="0"/>
              <a:t>  </a:t>
            </a:r>
          </a:p>
        </p:txBody>
      </p:sp>
      <p:sp>
        <p:nvSpPr>
          <p:cNvPr id="15" name="Footer Placeholder 4">
            <a:extLst>
              <a:ext uri="{FF2B5EF4-FFF2-40B4-BE49-F238E27FC236}">
                <a16:creationId xmlns:a16="http://schemas.microsoft.com/office/drawing/2014/main" id="{DF7B139E-1A4F-D7CF-7764-58DA6FAFE2E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4" name="Date Placeholder 3">
            <a:extLst>
              <a:ext uri="{FF2B5EF4-FFF2-40B4-BE49-F238E27FC236}">
                <a16:creationId xmlns:a16="http://schemas.microsoft.com/office/drawing/2014/main" id="{9538451A-1E74-ABF8-A9BB-311A384BE9B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358985DD-E6CE-DBCC-61CF-9BBFE330EF1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651026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4"/>
        </a:solidFill>
        <a:effectLst/>
      </p:bgPr>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8B3FAB4B-5BE6-36A5-AC57-A8A4DE80EDF0}"/>
              </a:ext>
            </a:extLst>
          </p:cNvPr>
          <p:cNvSpPr/>
          <p:nvPr userDrawn="1"/>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4" name="Shape 1">
            <a:extLst>
              <a:ext uri="{FF2B5EF4-FFF2-40B4-BE49-F238E27FC236}">
                <a16:creationId xmlns:a16="http://schemas.microsoft.com/office/drawing/2014/main" id="{455D774B-5A74-ECBA-B23F-FDB73925D455}"/>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580331" y="1525905"/>
            <a:ext cx="8838202" cy="846396"/>
          </a:xfrm>
        </p:spPr>
        <p:txBody>
          <a:bodyPr anchor="b">
            <a:normAutofit/>
          </a:bodyPr>
          <a:lstStyle>
            <a:lvl1pPr>
              <a:defRPr sz="4400">
                <a:solidFill>
                  <a:schemeClr val="tx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80332" y="2650524"/>
            <a:ext cx="8838202" cy="2386352"/>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327C2936-23FD-A202-FEC8-A04EC6038E21}"/>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A74C11B4-B6D5-47F5-335E-A913C2501ED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3" name="Slide Number Placeholder 5">
            <a:extLst>
              <a:ext uri="{FF2B5EF4-FFF2-40B4-BE49-F238E27FC236}">
                <a16:creationId xmlns:a16="http://schemas.microsoft.com/office/drawing/2014/main" id="{040C422B-2C69-102F-F573-37A60C6CA350}"/>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3071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accent4"/>
        </a:solid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8CA9E58B-E51C-E405-905F-70ADA8DA97C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5981630" y="787402"/>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563974" y="1339060"/>
            <a:ext cx="3927674" cy="794540"/>
          </a:xfrm>
        </p:spPr>
        <p:txBody>
          <a:bodyPr vert="horz" lIns="91440" tIns="45720" rIns="91440" bIns="45720" rtlCol="0" anchor="t">
            <a:normAutofit/>
          </a:bodyPr>
          <a:lstStyle>
            <a:lvl1pPr>
              <a:defRPr lang="en-US" sz="4800" dirty="0"/>
            </a:lvl1pPr>
          </a:lstStyle>
          <a:p>
            <a:pPr lvl="0"/>
            <a:r>
              <a:rPr lang="en-US" dirty="0"/>
              <a:t>Agenda</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62056" y="2430700"/>
            <a:ext cx="3927674" cy="2947733"/>
          </a:xfrm>
        </p:spPr>
        <p:txBody>
          <a:bodyPr vert="horz" lIns="91440" tIns="45720" rIns="91440" bIns="45720" rtlCol="0" anchor="t">
            <a:normAutofit/>
          </a:bodyPr>
          <a:lstStyle>
            <a:lvl1pPr marL="0" indent="0">
              <a:buNone/>
              <a:defRPr lang="en-US" sz="1600" dirty="0"/>
            </a:lvl1pPr>
          </a:lstStyle>
          <a:p>
            <a:pPr lvl="0"/>
            <a:r>
              <a:rPr lang="en-US"/>
              <a:t>Click to edit Master subtitle style</a:t>
            </a:r>
            <a:endParaRPr lang="en-US" dirty="0"/>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872663" y="812266"/>
            <a:ext cx="5096260" cy="4928136"/>
          </a:xfrm>
          <a:blipFill>
            <a:blip r:embed="rId2">
              <a:alphaModFix amt="70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dirty="0"/>
              <a:t> </a:t>
            </a:r>
          </a:p>
        </p:txBody>
      </p:sp>
      <p:sp>
        <p:nvSpPr>
          <p:cNvPr id="8" name="Footer Placeholder 4">
            <a:extLst>
              <a:ext uri="{FF2B5EF4-FFF2-40B4-BE49-F238E27FC236}">
                <a16:creationId xmlns:a16="http://schemas.microsoft.com/office/drawing/2014/main" id="{E01417BD-FFDA-56B8-4551-B115E221D4D3}"/>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58EBB8A5-D4C6-548F-819A-FE7750FBFDD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9543712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1"/>
      </p:bgRef>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744A8A6-B09A-3C25-2DA9-92129860EDBD}"/>
              </a:ext>
            </a:extLst>
          </p:cNvPr>
          <p:cNvGrpSpPr/>
          <p:nvPr/>
        </p:nvGrpSpPr>
        <p:grpSpPr>
          <a:xfrm>
            <a:off x="858371" y="1538141"/>
            <a:ext cx="5594950" cy="3781718"/>
            <a:chOff x="521208" y="647905"/>
            <a:chExt cx="11365969" cy="5565740"/>
          </a:xfrm>
        </p:grpSpPr>
        <p:sp>
          <p:nvSpPr>
            <p:cNvPr id="36" name="Shape">
              <a:extLst>
                <a:ext uri="{FF2B5EF4-FFF2-40B4-BE49-F238E27FC236}">
                  <a16:creationId xmlns:a16="http://schemas.microsoft.com/office/drawing/2014/main" id="{18600D5A-4CF6-D9F9-1A3A-5136CC2CE45D}"/>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37" name="Shape">
              <a:extLst>
                <a:ext uri="{FF2B5EF4-FFF2-40B4-BE49-F238E27FC236}">
                  <a16:creationId xmlns:a16="http://schemas.microsoft.com/office/drawing/2014/main" id="{69249D5A-EA70-0210-8234-7481C00A91D0}"/>
                </a:ext>
              </a:extLst>
            </p:cNvPr>
            <p:cNvSpPr/>
            <p:nvPr/>
          </p:nvSpPr>
          <p:spPr>
            <a:xfrm>
              <a:off x="521208" y="647905"/>
              <a:ext cx="11047664"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7" name="Title 6">
            <a:extLst>
              <a:ext uri="{FF2B5EF4-FFF2-40B4-BE49-F238E27FC236}">
                <a16:creationId xmlns:a16="http://schemas.microsoft.com/office/drawing/2014/main" id="{9F42DEFD-DF95-ABA5-F5E7-97EE2BC38A02}"/>
              </a:ext>
            </a:extLst>
          </p:cNvPr>
          <p:cNvSpPr>
            <a:spLocks noGrp="1"/>
          </p:cNvSpPr>
          <p:nvPr>
            <p:ph type="title"/>
          </p:nvPr>
        </p:nvSpPr>
        <p:spPr>
          <a:xfrm>
            <a:off x="1305332" y="2009984"/>
            <a:ext cx="4515599" cy="2692020"/>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7028878" y="2129872"/>
            <a:ext cx="4304752" cy="2454797"/>
          </a:xfrm>
        </p:spPr>
        <p:txBody>
          <a:bodyPr anchor="ct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E1BCE18F-7F76-B015-517A-B218F96C3D6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D4B1BEB0-0A50-8032-92AF-CE95330EA0A8}"/>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65677150-7CBF-C5C3-D369-2021EB4B3F0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38363512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E7B2878-E57A-BF28-CA0B-25C595B6B23B}"/>
              </a:ext>
            </a:extLst>
          </p:cNvPr>
          <p:cNvGrpSpPr/>
          <p:nvPr/>
        </p:nvGrpSpPr>
        <p:grpSpPr>
          <a:xfrm>
            <a:off x="858371" y="971570"/>
            <a:ext cx="4956175" cy="4914861"/>
            <a:chOff x="521208" y="647905"/>
            <a:chExt cx="11365969" cy="5565740"/>
          </a:xfrm>
        </p:grpSpPr>
        <p:sp>
          <p:nvSpPr>
            <p:cNvPr id="7" name="Shape">
              <a:extLst>
                <a:ext uri="{FF2B5EF4-FFF2-40B4-BE49-F238E27FC236}">
                  <a16:creationId xmlns:a16="http://schemas.microsoft.com/office/drawing/2014/main" id="{F08FFA22-A55A-8523-9665-963EF8BF5CEE}"/>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249E8B92-9DA1-2B88-C923-D1B15EB00E1E}"/>
                </a:ext>
              </a:extLst>
            </p:cNvPr>
            <p:cNvSpPr/>
            <p:nvPr/>
          </p:nvSpPr>
          <p:spPr>
            <a:xfrm>
              <a:off x="521208" y="647905"/>
              <a:ext cx="11047664"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1" name="Title 10">
            <a:extLst>
              <a:ext uri="{FF2B5EF4-FFF2-40B4-BE49-F238E27FC236}">
                <a16:creationId xmlns:a16="http://schemas.microsoft.com/office/drawing/2014/main" id="{B7E33A4B-2075-9CF4-BC69-F5E43B10A54B}"/>
              </a:ext>
            </a:extLst>
          </p:cNvPr>
          <p:cNvSpPr>
            <a:spLocks noGrp="1"/>
          </p:cNvSpPr>
          <p:nvPr>
            <p:ph type="title"/>
          </p:nvPr>
        </p:nvSpPr>
        <p:spPr>
          <a:xfrm>
            <a:off x="1307592" y="1478826"/>
            <a:ext cx="3846237" cy="3744148"/>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623177" y="1727014"/>
            <a:ext cx="4956175" cy="346121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CD96A57-F4BE-9BFE-192B-8B6BE3EB5045}"/>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112D03E-A50A-19D0-5987-28EA74509B0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5919D5AA-125E-CB20-B949-8633A826DAD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935571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41D8BB-05AF-A317-C2B4-DC1CB87B9246}"/>
              </a:ext>
            </a:extLst>
          </p:cNvPr>
          <p:cNvGrpSpPr/>
          <p:nvPr/>
        </p:nvGrpSpPr>
        <p:grpSpPr>
          <a:xfrm>
            <a:off x="858371" y="971570"/>
            <a:ext cx="4708425" cy="4914861"/>
            <a:chOff x="521208" y="647905"/>
            <a:chExt cx="10797805" cy="5565740"/>
          </a:xfrm>
        </p:grpSpPr>
        <p:sp>
          <p:nvSpPr>
            <p:cNvPr id="7" name="Shape">
              <a:extLst>
                <a:ext uri="{FF2B5EF4-FFF2-40B4-BE49-F238E27FC236}">
                  <a16:creationId xmlns:a16="http://schemas.microsoft.com/office/drawing/2014/main" id="{D76689D7-5D3E-ECBB-6775-7B400A96F3D7}"/>
                </a:ext>
              </a:extLst>
            </p:cNvPr>
            <p:cNvSpPr/>
            <p:nvPr/>
          </p:nvSpPr>
          <p:spPr>
            <a:xfrm>
              <a:off x="725405" y="1009217"/>
              <a:ext cx="10593608"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93638B9C-5DAA-F32E-C1B3-8B5DF702E8BE}"/>
                </a:ext>
              </a:extLst>
            </p:cNvPr>
            <p:cNvSpPr/>
            <p:nvPr/>
          </p:nvSpPr>
          <p:spPr>
            <a:xfrm>
              <a:off x="521208" y="647905"/>
              <a:ext cx="10441168"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1" name="Title 10">
            <a:extLst>
              <a:ext uri="{FF2B5EF4-FFF2-40B4-BE49-F238E27FC236}">
                <a16:creationId xmlns:a16="http://schemas.microsoft.com/office/drawing/2014/main" id="{84027933-14DD-AC05-2EC9-CE1166FE7EDB}"/>
              </a:ext>
            </a:extLst>
          </p:cNvPr>
          <p:cNvSpPr>
            <a:spLocks noGrp="1"/>
          </p:cNvSpPr>
          <p:nvPr>
            <p:ph type="title"/>
          </p:nvPr>
        </p:nvSpPr>
        <p:spPr>
          <a:xfrm>
            <a:off x="1307593" y="1478826"/>
            <a:ext cx="3647180" cy="3744148"/>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6379486" y="971569"/>
            <a:ext cx="5199866" cy="491486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6C4A6CC-4DAE-D6DF-005D-9A746EA3416B}"/>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C2D53F9-F5D7-A57F-631C-1011FA2D28D8}"/>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DF767895-A265-B576-2779-D9431696A27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774582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7" name="Shape">
            <a:extLst>
              <a:ext uri="{FF2B5EF4-FFF2-40B4-BE49-F238E27FC236}">
                <a16:creationId xmlns:a16="http://schemas.microsoft.com/office/drawing/2014/main" id="{38F88781-30C8-3349-475F-145EFAD547E5}"/>
              </a:ext>
            </a:extLst>
          </p:cNvPr>
          <p:cNvSpPr/>
          <p:nvPr/>
        </p:nvSpPr>
        <p:spPr>
          <a:xfrm>
            <a:off x="924451" y="1290629"/>
            <a:ext cx="3469803" cy="459580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5C0C482B-4AFD-2FA3-38E4-917E66DA8BB7}"/>
              </a:ext>
            </a:extLst>
          </p:cNvPr>
          <p:cNvSpPr/>
          <p:nvPr/>
        </p:nvSpPr>
        <p:spPr>
          <a:xfrm>
            <a:off x="858371" y="971570"/>
            <a:ext cx="3378902" cy="4742880"/>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0" name="Title 1">
            <a:extLst>
              <a:ext uri="{FF2B5EF4-FFF2-40B4-BE49-F238E27FC236}">
                <a16:creationId xmlns:a16="http://schemas.microsoft.com/office/drawing/2014/main" id="{00CC4C23-E507-7EE9-B6A1-7AC512473B88}"/>
              </a:ext>
            </a:extLst>
          </p:cNvPr>
          <p:cNvSpPr>
            <a:spLocks noGrp="1"/>
          </p:cNvSpPr>
          <p:nvPr>
            <p:ph type="title"/>
          </p:nvPr>
        </p:nvSpPr>
        <p:spPr>
          <a:xfrm>
            <a:off x="1305332" y="1388700"/>
            <a:ext cx="2480605" cy="3908620"/>
          </a:xfrm>
        </p:spPr>
        <p:txBody>
          <a:bodyPr anchor="ctr">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206945" y="796935"/>
            <a:ext cx="6369358" cy="5264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F846573-B9BF-5258-A368-AE00F48459D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FCD80948-8FBA-8AE9-029C-B469581BC9FE}"/>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7811F34A-A62C-BC8F-113D-3A7AD96EFFF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508433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518C51F0-983B-E75D-43D9-AB5A1692E483}"/>
              </a:ext>
            </a:extLst>
          </p:cNvPr>
          <p:cNvSpPr/>
          <p:nvPr/>
        </p:nvSpPr>
        <p:spPr>
          <a:xfrm>
            <a:off x="678727" y="1027243"/>
            <a:ext cx="3469803" cy="2960557"/>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1" name="Shape">
            <a:extLst>
              <a:ext uri="{FF2B5EF4-FFF2-40B4-BE49-F238E27FC236}">
                <a16:creationId xmlns:a16="http://schemas.microsoft.com/office/drawing/2014/main" id="{4F13FE91-399F-901F-6CF0-0447176EA2EF}"/>
              </a:ext>
            </a:extLst>
          </p:cNvPr>
          <p:cNvSpPr/>
          <p:nvPr/>
        </p:nvSpPr>
        <p:spPr>
          <a:xfrm>
            <a:off x="612647" y="708184"/>
            <a:ext cx="3378902" cy="3101816"/>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Title 1">
            <a:extLst>
              <a:ext uri="{FF2B5EF4-FFF2-40B4-BE49-F238E27FC236}">
                <a16:creationId xmlns:a16="http://schemas.microsoft.com/office/drawing/2014/main" id="{830AF312-BB7E-63CF-42C0-3AAF17BB4CC9}"/>
              </a:ext>
            </a:extLst>
          </p:cNvPr>
          <p:cNvSpPr>
            <a:spLocks noGrp="1"/>
          </p:cNvSpPr>
          <p:nvPr>
            <p:ph type="title"/>
          </p:nvPr>
        </p:nvSpPr>
        <p:spPr>
          <a:xfrm>
            <a:off x="1059609" y="1170994"/>
            <a:ext cx="2474546" cy="2192044"/>
          </a:xfrm>
        </p:spPr>
        <p:txBody>
          <a:bodyPr anchor="ctr">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13300" y="708184"/>
            <a:ext cx="6763003" cy="5514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C75D260-6D49-B6E6-0AF7-CB139EC2E175}"/>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CE7449F8-8E08-2E2D-E1DC-B35D55FA98C7}"/>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B7485ACA-FF2D-E071-ABB4-8D1CBF292DAD}"/>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04408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56011" y="514175"/>
            <a:ext cx="6426389" cy="1315029"/>
          </a:xfrm>
        </p:spPr>
        <p:txBody>
          <a:bodyPr anchor="b"/>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57368" y="1978488"/>
            <a:ext cx="6418935" cy="4285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56010" y="6343955"/>
            <a:ext cx="3364903"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11894081-07CB-999F-D411-9154D25C9500}"/>
              </a:ext>
            </a:extLst>
          </p:cNvPr>
          <p:cNvCxnSpPr>
            <a:cxnSpLocks/>
          </p:cNvCxnSpPr>
          <p:nvPr/>
        </p:nvCxnSpPr>
        <p:spPr>
          <a:xfrm>
            <a:off x="457108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6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3319"/>
            <a:ext cx="6339541" cy="1143000"/>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975104"/>
            <a:ext cx="6339414" cy="4228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a:prstGeom prst="rect">
            <a:avLst/>
          </a:prstGeom>
        </p:spPr>
        <p:txBody>
          <a:bodyPr/>
          <a:lstStyle/>
          <a:p>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a:prstGeom prst="rect">
            <a:avLst/>
          </a:prstGeom>
        </p:spPr>
        <p:txBody>
          <a:bodyPr/>
          <a:lstStyle/>
          <a:p>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a:prstGeom prst="rect">
            <a:avLst/>
          </a:prstGeom>
        </p:spPr>
        <p:txBody>
          <a:bodyP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1" y="0"/>
            <a:ext cx="4567169"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lang="en-US" dirty="0"/>
            </a:lvl1pPr>
          </a:lstStyle>
          <a:p>
            <a:r>
              <a:rPr lang="en-US" dirty="0"/>
              <a:t> </a:t>
            </a:r>
          </a:p>
        </p:txBody>
      </p:sp>
      <p:cxnSp>
        <p:nvCxnSpPr>
          <p:cNvPr id="3" name="Straight Connector 2">
            <a:extLst>
              <a:ext uri="{FF2B5EF4-FFF2-40B4-BE49-F238E27FC236}">
                <a16:creationId xmlns:a16="http://schemas.microsoft.com/office/drawing/2014/main" id="{B316B204-7C08-FBD9-C195-7CBD8936FB7B}"/>
              </a:ext>
            </a:extLst>
          </p:cNvPr>
          <p:cNvCxnSpPr>
            <a:cxnSpLocks/>
          </p:cNvCxnSpPr>
          <p:nvPr/>
        </p:nvCxnSpPr>
        <p:spPr>
          <a:xfrm>
            <a:off x="7614198"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09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32168" y="555536"/>
            <a:ext cx="6950232" cy="932688"/>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32168" y="1627632"/>
            <a:ext cx="6950232" cy="4686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632168" y="6343955"/>
            <a:ext cx="3422906" cy="365125"/>
          </a:xfrm>
          <a:prstGeom prst="rect">
            <a:avLst/>
          </a:prstGeom>
        </p:spPr>
        <p:txBody>
          <a:bodyPr/>
          <a:lstStyle/>
          <a:p>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5" name="Straight Connector 4">
            <a:extLst>
              <a:ext uri="{FF2B5EF4-FFF2-40B4-BE49-F238E27FC236}">
                <a16:creationId xmlns:a16="http://schemas.microsoft.com/office/drawing/2014/main" id="{8AE22ED6-A6FC-6BAB-A8E5-6EFB749B5EC5}"/>
              </a:ext>
            </a:extLst>
          </p:cNvPr>
          <p:cNvCxnSpPr>
            <a:cxnSpLocks/>
          </p:cNvCxnSpPr>
          <p:nvPr/>
        </p:nvCxnSpPr>
        <p:spPr>
          <a:xfrm>
            <a:off x="4033993"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19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8A1486C-62DF-0286-F0FA-6D8E6C8513B7}"/>
              </a:ext>
            </a:extLst>
          </p:cNvPr>
          <p:cNvSpPr>
            <a:spLocks noGrp="1"/>
          </p:cNvSpPr>
          <p:nvPr>
            <p:ph type="title"/>
          </p:nvPr>
        </p:nvSpPr>
        <p:spPr>
          <a:xfrm>
            <a:off x="612648" y="514649"/>
            <a:ext cx="10963655" cy="9723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F873A82E-EC69-8912-507C-DA9B307DE6F2}"/>
              </a:ext>
            </a:extLst>
          </p:cNvPr>
          <p:cNvSpPr>
            <a:spLocks noGrp="1"/>
          </p:cNvSpPr>
          <p:nvPr>
            <p:ph idx="1"/>
          </p:nvPr>
        </p:nvSpPr>
        <p:spPr>
          <a:xfrm>
            <a:off x="612647" y="1629786"/>
            <a:ext cx="10963656"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0CDC75B5-A903-6188-96C8-F110399607F2}"/>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0" name="Date Placeholder 3">
            <a:extLst>
              <a:ext uri="{FF2B5EF4-FFF2-40B4-BE49-F238E27FC236}">
                <a16:creationId xmlns:a16="http://schemas.microsoft.com/office/drawing/2014/main" id="{B97D771A-54A9-9D83-6EAA-DDC7151C8627}"/>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2" name="Slide Number Placeholder 5">
            <a:extLst>
              <a:ext uri="{FF2B5EF4-FFF2-40B4-BE49-F238E27FC236}">
                <a16:creationId xmlns:a16="http://schemas.microsoft.com/office/drawing/2014/main" id="{52259B42-FA10-6971-2364-7DC5DFA2DAA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662819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2478"/>
            <a:ext cx="6858000"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627632"/>
            <a:ext cx="6858000" cy="4535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a:prstGeom prst="rect">
            <a:avLst/>
          </a:prstGeom>
        </p:spPr>
        <p:txBody>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11A678A9-441B-21DA-8AA8-66BD33D80407}"/>
              </a:ext>
            </a:extLst>
          </p:cNvPr>
          <p:cNvCxnSpPr>
            <a:cxnSpLocks/>
          </p:cNvCxnSpPr>
          <p:nvPr/>
        </p:nvCxnSpPr>
        <p:spPr>
          <a:xfrm>
            <a:off x="808210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284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99533"/>
            <a:ext cx="4477512" cy="1328932"/>
          </a:xfrm>
        </p:spPr>
        <p:txBody>
          <a:bodyPr anchor="b">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9" y="1975104"/>
            <a:ext cx="4477512" cy="4282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104889" y="6343955"/>
            <a:ext cx="2105099" cy="365125"/>
          </a:xfrm>
          <a:prstGeom prst="rect">
            <a:avLst/>
          </a:prstGeo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a:prstGeom prst="rect">
            <a:avLst/>
          </a:prstGeom>
        </p:spPr>
        <p:txBody>
          <a:bodyPr/>
          <a:lstStyle>
            <a:lvl1pPr>
              <a:defRPr>
                <a:solidFill>
                  <a:schemeClr val="tx1"/>
                </a:solidFill>
                <a:effectLst/>
              </a:defRPr>
            </a:lvl1p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A54EE92A-D40E-A2FF-476E-83554812296F}"/>
              </a:ext>
            </a:extLst>
          </p:cNvPr>
          <p:cNvCxnSpPr>
            <a:cxnSpLocks/>
          </p:cNvCxnSpPr>
          <p:nvPr/>
        </p:nvCxnSpPr>
        <p:spPr>
          <a:xfrm>
            <a:off x="650287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3D94575-E64C-2C45-ED82-56D9EFD2AB39}"/>
              </a:ext>
            </a:extLst>
          </p:cNvPr>
          <p:cNvCxnSpPr>
            <a:cxnSpLocks/>
          </p:cNvCxnSpPr>
          <p:nvPr userDrawn="1"/>
        </p:nvCxnSpPr>
        <p:spPr>
          <a:xfrm>
            <a:off x="650287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91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538716"/>
            <a:ext cx="4494189" cy="1288169"/>
          </a:xfrm>
        </p:spPr>
        <p:txBody>
          <a:bodyPr anchor="b">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1975104"/>
            <a:ext cx="4494063" cy="4156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776" y="6343955"/>
            <a:ext cx="2098620" cy="365125"/>
          </a:xfrm>
          <a:prstGeom prst="rect">
            <a:avLst/>
          </a:prstGeom>
        </p:spPr>
        <p:txBody>
          <a:bodyPr/>
          <a:lstStyle>
            <a:lvl1pPr>
              <a:defRPr>
                <a:solidFill>
                  <a:schemeClr val="tx1"/>
                </a:solidFill>
                <a:effectLst/>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213651" y="6343955"/>
            <a:ext cx="1573037"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796658" y="6343955"/>
            <a:ext cx="429207" cy="365125"/>
          </a:xfrm>
          <a:prstGeom prst="rect">
            <a:avLst/>
          </a:prstGeom>
        </p:spPr>
        <p:txBody>
          <a:bodyPr/>
          <a:lstStyle>
            <a:lvl1pPr>
              <a:defRPr>
                <a:solidFill>
                  <a:schemeClr val="tx1"/>
                </a:solidFill>
                <a:effectLst/>
              </a:defRPr>
            </a:lvl1p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58928" y="0"/>
            <a:ext cx="6533072"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1FAD69B9-5A14-83A8-41F7-86017A14E034}"/>
              </a:ext>
            </a:extLst>
          </p:cNvPr>
          <p:cNvCxnSpPr>
            <a:cxnSpLocks/>
          </p:cNvCxnSpPr>
          <p:nvPr/>
        </p:nvCxnSpPr>
        <p:spPr>
          <a:xfrm>
            <a:off x="5648295"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24A26F-E6FC-DE28-35E6-D03BF996DC47}"/>
              </a:ext>
            </a:extLst>
          </p:cNvPr>
          <p:cNvCxnSpPr>
            <a:cxnSpLocks/>
          </p:cNvCxnSpPr>
          <p:nvPr userDrawn="1"/>
        </p:nvCxnSpPr>
        <p:spPr>
          <a:xfrm>
            <a:off x="5648295"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543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00039"/>
            <a:ext cx="3363514" cy="1667226"/>
          </a:xfrm>
        </p:spPr>
        <p:txBody>
          <a:bodyPr anchor="b">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lang="en-US" dirty="0"/>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315569"/>
            <a:ext cx="3363513" cy="3854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3B3C7E6A-ACFC-5D7E-62EC-7EDD357DED5D}"/>
              </a:ext>
            </a:extLst>
          </p:cNvPr>
          <p:cNvCxnSpPr>
            <a:cxnSpLocks/>
          </p:cNvCxnSpPr>
          <p:nvPr/>
        </p:nvCxnSpPr>
        <p:spPr>
          <a:xfrm>
            <a:off x="7600186"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38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500039"/>
            <a:ext cx="3363514" cy="1667226"/>
          </a:xfrm>
        </p:spPr>
        <p:txBody>
          <a:bodyPr anchor="b">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824" y="2315569"/>
            <a:ext cx="3363513" cy="3814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615697" y="6343955"/>
            <a:ext cx="1637337"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2703447" y="6343955"/>
            <a:ext cx="949766"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3653213" y="6343955"/>
            <a:ext cx="429207" cy="365125"/>
          </a:xfrm>
          <a:prstGeom prst="rect">
            <a:avLst/>
          </a:prstGeom>
        </p:spPr>
        <p:txBody>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607856" y="0"/>
            <a:ext cx="7584144"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F2A89F80-5D6A-4ABF-AB9F-E9B855484CF2}"/>
              </a:ext>
            </a:extLst>
          </p:cNvPr>
          <p:cNvCxnSpPr>
            <a:cxnSpLocks/>
          </p:cNvCxnSpPr>
          <p:nvPr/>
        </p:nvCxnSpPr>
        <p:spPr>
          <a:xfrm>
            <a:off x="4597223"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426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1" y="990511"/>
            <a:ext cx="2699254" cy="1858941"/>
          </a:xfrm>
        </p:spPr>
        <p:txBody>
          <a:bodyPr anchor="b"/>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88061" y="6343955"/>
            <a:ext cx="1404460"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prstGeom prst="rect">
            <a:avLst/>
          </a:prstGeom>
        </p:spPr>
        <p:txBody>
          <a:bodyPr/>
          <a:lstStyle>
            <a:lvl1pPr>
              <a:defRPr>
                <a:solidFill>
                  <a:schemeClr val="tx1"/>
                </a:solidFill>
                <a:effectLst/>
              </a:defRPr>
            </a:lvl1p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EC6861E3-1150-D516-3BEE-655B15B4B936}"/>
              </a:ext>
            </a:extLst>
          </p:cNvPr>
          <p:cNvCxnSpPr>
            <a:cxnSpLocks/>
          </p:cNvCxnSpPr>
          <p:nvPr/>
        </p:nvCxnSpPr>
        <p:spPr>
          <a:xfrm>
            <a:off x="834080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201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990511"/>
            <a:ext cx="2699254" cy="1858941"/>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5697" y="6343955"/>
            <a:ext cx="1404460"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606165" y="6343955"/>
            <a:ext cx="1597578" cy="365125"/>
          </a:xfrm>
          <a:prstGeom prst="rect">
            <a:avLst/>
          </a:prstGeom>
        </p:spPr>
        <p:txBody>
          <a:bodyPr/>
          <a:lstStyle>
            <a:lvl1pPr>
              <a:defRPr>
                <a:solidFill>
                  <a:schemeClr val="tx1"/>
                </a:solidFill>
                <a:effectLst/>
              </a:defRPr>
            </a:lvl1p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203743" y="6343955"/>
            <a:ext cx="429207" cy="365125"/>
          </a:xfrm>
          <a:prstGeom prst="rect">
            <a:avLst/>
          </a:prstGeom>
        </p:spPr>
        <p:txBody>
          <a:bodyPr/>
          <a:lstStyle/>
          <a:p>
            <a:fld id="{AEAA3239-9EA4-4A65-A281-97F994456D9F}" type="slidenum">
              <a:rPr lang="en-US" smtClean="0"/>
              <a:t>‹#›</a:t>
            </a:fld>
            <a:endParaRPr lang="en-US"/>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lang="en-US" dirty="0"/>
            </a:lvl1pPr>
          </a:lstStyle>
          <a:p>
            <a:r>
              <a:rPr lang="en-US" dirty="0"/>
              <a:t> </a:t>
            </a:r>
          </a:p>
        </p:txBody>
      </p:sp>
      <p:cxnSp>
        <p:nvCxnSpPr>
          <p:cNvPr id="3" name="Straight Connector 2">
            <a:extLst>
              <a:ext uri="{FF2B5EF4-FFF2-40B4-BE49-F238E27FC236}">
                <a16:creationId xmlns:a16="http://schemas.microsoft.com/office/drawing/2014/main" id="{94B94044-CD6D-BA64-4DAF-CF4588CD625D}"/>
              </a:ext>
            </a:extLst>
          </p:cNvPr>
          <p:cNvCxnSpPr>
            <a:cxnSpLocks/>
          </p:cNvCxnSpPr>
          <p:nvPr/>
        </p:nvCxnSpPr>
        <p:spPr>
          <a:xfrm>
            <a:off x="385504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146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4457610"/>
            <a:ext cx="4019522" cy="1617925"/>
          </a:xfrm>
        </p:spPr>
        <p:txBody>
          <a:bodyPr anchor="t">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142231"/>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10" y="4457611"/>
            <a:ext cx="6426391" cy="1617924"/>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9620E07E-3D6A-C86E-678B-DE98A157F07A}"/>
              </a:ext>
            </a:extLst>
          </p:cNvPr>
          <p:cNvCxnSpPr>
            <a:cxnSpLocks/>
          </p:cNvCxnSpPr>
          <p:nvPr/>
        </p:nvCxnSpPr>
        <p:spPr>
          <a:xfrm>
            <a:off x="0" y="4142231"/>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08AF9810-922B-05C3-1FAC-78185AB607C8}"/>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323AD7B9-A665-0D5C-1732-A369FD093C99}"/>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087B8D0A-511A-808A-9972-2B279CED552D}"/>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89256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0757"/>
            <a:ext cx="3044954" cy="2245126"/>
          </a:xfrm>
        </p:spPr>
        <p:txBody>
          <a:bodyPr anchor="t">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880757"/>
            <a:ext cx="7460029" cy="2443843"/>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B58B5EBB-F005-1B2B-24BF-B4DBB49FF96A}"/>
              </a:ext>
            </a:extLst>
          </p:cNvPr>
          <p:cNvCxnSpPr>
            <a:cxnSpLocks/>
          </p:cNvCxnSpPr>
          <p:nvPr/>
        </p:nvCxnSpPr>
        <p:spPr>
          <a:xfrm>
            <a:off x="0" y="3453964"/>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4EE91E5E-1D54-4277-467D-BF89B7943D9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C57E62A-1224-89D2-C4D8-65D8B0271FF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BB0821DC-7B6A-0BDA-7ED9-271E04FA2C89}"/>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727914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600" y="707477"/>
            <a:ext cx="3021873" cy="1773540"/>
          </a:xfrm>
        </p:spPr>
        <p:txBody>
          <a:bodyPr anchor="t">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707476"/>
            <a:ext cx="7460029" cy="233045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3135210"/>
            <a:ext cx="2791027"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3135210"/>
            <a:ext cx="155937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3135210"/>
            <a:ext cx="429207" cy="365125"/>
          </a:xfrm>
          <a:prstGeom prst="rect">
            <a:avLst/>
          </a:prstGeom>
        </p:spPr>
        <p:txBody>
          <a:bodyPr/>
          <a:lstStyle/>
          <a:p>
            <a:fld id="{AEAA3239-9EA4-4A65-A281-97F994456D9F}" type="slidenum">
              <a:rPr lang="en-US" smtClean="0"/>
              <a:t>‹#›</a:t>
            </a:fld>
            <a:endParaRPr lang="en-US"/>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1" y="3636524"/>
            <a:ext cx="12192000"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EB6FCCB7-3844-DE9F-A18B-F5FFF900264C}"/>
              </a:ext>
            </a:extLst>
          </p:cNvPr>
          <p:cNvCxnSpPr>
            <a:cxnSpLocks/>
          </p:cNvCxnSpPr>
          <p:nvPr/>
        </p:nvCxnSpPr>
        <p:spPr>
          <a:xfrm>
            <a:off x="-1" y="3625891"/>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97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2">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D7E220B-260A-1899-9D05-BB8723A88261}"/>
              </a:ext>
            </a:extLst>
          </p:cNvPr>
          <p:cNvGrpSpPr/>
          <p:nvPr/>
        </p:nvGrpSpPr>
        <p:grpSpPr>
          <a:xfrm>
            <a:off x="6941116" y="366348"/>
            <a:ext cx="4886768" cy="6125303"/>
            <a:chOff x="521210" y="647905"/>
            <a:chExt cx="11365967" cy="5565740"/>
          </a:xfrm>
        </p:grpSpPr>
        <p:sp>
          <p:nvSpPr>
            <p:cNvPr id="5" name="Shape 2">
              <a:extLst>
                <a:ext uri="{FF2B5EF4-FFF2-40B4-BE49-F238E27FC236}">
                  <a16:creationId xmlns:a16="http://schemas.microsoft.com/office/drawing/2014/main" id="{91ECAE7C-A949-93C0-3EB3-0B16C6DAC3B2}"/>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Shape 1">
              <a:extLst>
                <a:ext uri="{FF2B5EF4-FFF2-40B4-BE49-F238E27FC236}">
                  <a16:creationId xmlns:a16="http://schemas.microsoft.com/office/drawing/2014/main" id="{C0165170-3C5A-515F-1EA4-AA3CB178D565}"/>
                </a:ext>
              </a:extLst>
            </p:cNvPr>
            <p:cNvSpPr/>
            <p:nvPr/>
          </p:nvSpPr>
          <p:spPr>
            <a:xfrm>
              <a:off x="521210" y="647905"/>
              <a:ext cx="10911523"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7" name="Title 6">
            <a:extLst>
              <a:ext uri="{FF2B5EF4-FFF2-40B4-BE49-F238E27FC236}">
                <a16:creationId xmlns:a16="http://schemas.microsoft.com/office/drawing/2014/main" id="{77F9E3EB-FD43-A59C-A54A-F11FA9251FDC}"/>
              </a:ext>
            </a:extLst>
          </p:cNvPr>
          <p:cNvSpPr>
            <a:spLocks noGrp="1"/>
          </p:cNvSpPr>
          <p:nvPr>
            <p:ph type="title"/>
          </p:nvPr>
        </p:nvSpPr>
        <p:spPr>
          <a:xfrm>
            <a:off x="7168896" y="1129554"/>
            <a:ext cx="4219626" cy="3475236"/>
          </a:xfrm>
        </p:spPr>
        <p:txBody>
          <a:bodyPr anchor="b">
            <a:normAutofit/>
          </a:bodyPr>
          <a:lstStyle>
            <a:lvl1pPr>
              <a:defRPr sz="4800"/>
            </a:lvl1pPr>
          </a:lstStyle>
          <a:p>
            <a:r>
              <a:rPr lang="en-US" dirty="0"/>
              <a:t>Click to edit Master title style</a:t>
            </a:r>
          </a:p>
        </p:txBody>
      </p:sp>
      <p:sp>
        <p:nvSpPr>
          <p:cNvPr id="15" name="Subtitle 2">
            <a:extLst>
              <a:ext uri="{FF2B5EF4-FFF2-40B4-BE49-F238E27FC236}">
                <a16:creationId xmlns:a16="http://schemas.microsoft.com/office/drawing/2014/main" id="{56AC0B9A-E217-462C-714E-6E5BE5799003}"/>
              </a:ext>
            </a:extLst>
          </p:cNvPr>
          <p:cNvSpPr>
            <a:spLocks noGrp="1"/>
          </p:cNvSpPr>
          <p:nvPr>
            <p:ph type="subTitle" idx="1"/>
          </p:nvPr>
        </p:nvSpPr>
        <p:spPr>
          <a:xfrm>
            <a:off x="7168895" y="4731335"/>
            <a:ext cx="4219626" cy="1184585"/>
          </a:xfrm>
        </p:spPr>
        <p:txBody>
          <a:bodyPr vert="horz" lIns="91440" tIns="45720" rIns="91440" bIns="45720" rtlCol="0" anchor="t">
            <a:normAutofit/>
          </a:bodyPr>
          <a:lstStyle>
            <a:lvl1pPr marL="0" indent="0">
              <a:buNone/>
              <a:defRPr lang="en-US" sz="1600" cap="all" baseline="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a:blip r:embed="rId2">
              <a:alphaModFix amt="85000"/>
              <a:extLst>
                <a:ext uri="{28A0092B-C50C-407E-A947-70E740481C1C}">
                  <a14:useLocalDpi xmlns:a14="http://schemas.microsoft.com/office/drawing/2010/main" val="0"/>
                </a:ext>
              </a:extLst>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cxnSp>
        <p:nvCxnSpPr>
          <p:cNvPr id="12" name="Straight Connector 11">
            <a:extLst>
              <a:ext uri="{FF2B5EF4-FFF2-40B4-BE49-F238E27FC236}">
                <a16:creationId xmlns:a16="http://schemas.microsoft.com/office/drawing/2014/main" id="{AF16905E-92F3-BA17-041B-A2D4BCBF5BB2}"/>
              </a:ext>
            </a:extLst>
          </p:cNvPr>
          <p:cNvCxnSpPr>
            <a:cxnSpLocks/>
          </p:cNvCxnSpPr>
          <p:nvPr userDrawn="1"/>
        </p:nvCxnSpPr>
        <p:spPr>
          <a:xfrm>
            <a:off x="659257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7804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838424"/>
            <a:ext cx="4485564" cy="4488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055525"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232969" y="6343955"/>
            <a:ext cx="144969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4682667" y="6343955"/>
            <a:ext cx="443060" cy="365125"/>
          </a:xfrm>
          <a:prstGeom prst="rect">
            <a:avLst/>
          </a:prstGeom>
        </p:spPr>
        <p:txBody>
          <a:bodyPr/>
          <a:lstStyle/>
          <a:p>
            <a:fld id="{AEAA3239-9EA4-4A65-A281-97F994456D9F}" type="slidenum">
              <a:rPr lang="en-US" smtClean="0"/>
              <a:t>‹#›</a:t>
            </a:fld>
            <a:endParaRPr lang="en-US" dirty="0"/>
          </a:p>
        </p:txBody>
      </p:sp>
      <p:sp>
        <p:nvSpPr>
          <p:cNvPr id="3" name="Shape">
            <a:extLst>
              <a:ext uri="{FF2B5EF4-FFF2-40B4-BE49-F238E27FC236}">
                <a16:creationId xmlns:a16="http://schemas.microsoft.com/office/drawing/2014/main" id="{7D2E59BA-BC78-5994-0E85-6CEE8FE1A2C7}"/>
              </a:ext>
            </a:extLst>
          </p:cNvPr>
          <p:cNvSpPr/>
          <p:nvPr/>
        </p:nvSpPr>
        <p:spPr>
          <a:xfrm>
            <a:off x="5774454" y="2174531"/>
            <a:ext cx="5804899" cy="415206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Picture Placeholder 10">
            <a:extLst>
              <a:ext uri="{FF2B5EF4-FFF2-40B4-BE49-F238E27FC236}">
                <a16:creationId xmlns:a16="http://schemas.microsoft.com/office/drawing/2014/main" id="{7C8527F9-0AAC-2962-54C9-733B06E86439}"/>
              </a:ext>
            </a:extLst>
          </p:cNvPr>
          <p:cNvSpPr>
            <a:spLocks noGrp="1"/>
          </p:cNvSpPr>
          <p:nvPr>
            <p:ph type="pic" sz="quarter" idx="18" hasCustomPrompt="1"/>
          </p:nvPr>
        </p:nvSpPr>
        <p:spPr>
          <a:xfrm>
            <a:off x="5644314" y="1838424"/>
            <a:ext cx="5715205" cy="4292324"/>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Tree>
    <p:extLst>
      <p:ext uri="{BB962C8B-B14F-4D97-AF65-F5344CB8AC3E}">
        <p14:creationId xmlns:p14="http://schemas.microsoft.com/office/powerpoint/2010/main" val="333643470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50FC415C-6548-7A71-9590-9F59EEF87C10}"/>
              </a:ext>
            </a:extLst>
          </p:cNvPr>
          <p:cNvSpPr/>
          <p:nvPr/>
        </p:nvSpPr>
        <p:spPr>
          <a:xfrm>
            <a:off x="5440228" y="2239339"/>
            <a:ext cx="6139125" cy="3880753"/>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12398"/>
            <a:ext cx="4113357" cy="4207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0">
            <a:extLst>
              <a:ext uri="{FF2B5EF4-FFF2-40B4-BE49-F238E27FC236}">
                <a16:creationId xmlns:a16="http://schemas.microsoft.com/office/drawing/2014/main" id="{5013ECA8-A109-DA0B-779F-91413FC01923}"/>
              </a:ext>
            </a:extLst>
          </p:cNvPr>
          <p:cNvSpPr>
            <a:spLocks noGrp="1"/>
          </p:cNvSpPr>
          <p:nvPr>
            <p:ph type="pic" sz="quarter" idx="18" hasCustomPrompt="1"/>
          </p:nvPr>
        </p:nvSpPr>
        <p:spPr>
          <a:xfrm>
            <a:off x="5315252" y="1912398"/>
            <a:ext cx="6044267" cy="4011844"/>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lang="en-US" dirty="0"/>
            </a:lvl1pPr>
          </a:lstStyle>
          <a:p>
            <a:r>
              <a:rPr lang="en-US" dirty="0"/>
              <a:t> </a:t>
            </a:r>
          </a:p>
        </p:txBody>
      </p:sp>
      <p:sp>
        <p:nvSpPr>
          <p:cNvPr id="7" name="Footer Placeholder 4">
            <a:extLst>
              <a:ext uri="{FF2B5EF4-FFF2-40B4-BE49-F238E27FC236}">
                <a16:creationId xmlns:a16="http://schemas.microsoft.com/office/drawing/2014/main" id="{F87E7E84-44E5-0E60-3EE3-8737B2A18FA8}"/>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6" name="Date Placeholder 3">
            <a:extLst>
              <a:ext uri="{FF2B5EF4-FFF2-40B4-BE49-F238E27FC236}">
                <a16:creationId xmlns:a16="http://schemas.microsoft.com/office/drawing/2014/main" id="{38E621FE-7CC2-0C35-A07D-B3FC44FD4C2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A00CB403-B088-E56C-7827-A20ABF5769E6}"/>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69376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2677956A-C88F-78CB-7428-13BB3FEF3483}"/>
              </a:ext>
            </a:extLst>
          </p:cNvPr>
          <p:cNvSpPr/>
          <p:nvPr/>
        </p:nvSpPr>
        <p:spPr>
          <a:xfrm>
            <a:off x="739739" y="1970410"/>
            <a:ext cx="5804899" cy="434956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7784"/>
            <a:ext cx="10969753" cy="932688"/>
          </a:xfrm>
        </p:spPr>
        <p:txBody>
          <a:bodyPr anchor="b"/>
          <a:lstStyle/>
          <a:p>
            <a:r>
              <a:rPr lang="en-US"/>
              <a:t>Click to edit Master title style</a:t>
            </a:r>
            <a:endParaRPr lang="en-US" dirty="0"/>
          </a:p>
        </p:txBody>
      </p:sp>
      <p:sp>
        <p:nvSpPr>
          <p:cNvPr id="5" name="Picture Placeholder 10">
            <a:extLst>
              <a:ext uri="{FF2B5EF4-FFF2-40B4-BE49-F238E27FC236}">
                <a16:creationId xmlns:a16="http://schemas.microsoft.com/office/drawing/2014/main" id="{186B2304-4EA6-E2B5-F4F8-D1686841F0A1}"/>
              </a:ext>
            </a:extLst>
          </p:cNvPr>
          <p:cNvSpPr>
            <a:spLocks noGrp="1"/>
          </p:cNvSpPr>
          <p:nvPr>
            <p:ph type="pic" sz="quarter" idx="18" hasCustomPrompt="1"/>
          </p:nvPr>
        </p:nvSpPr>
        <p:spPr>
          <a:xfrm>
            <a:off x="609599" y="1627632"/>
            <a:ext cx="5715205" cy="4496489"/>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03255" y="1627632"/>
            <a:ext cx="4479145" cy="4692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103254" y="6343955"/>
            <a:ext cx="2144113"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98655" y="6343955"/>
            <a:ext cx="144969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25200" y="6343955"/>
            <a:ext cx="443060" cy="365125"/>
          </a:xfrm>
          <a:prstGeom prst="rect">
            <a:avLst/>
          </a:prstGeom>
        </p:spPr>
        <p:txBody>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4085162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D5D7C530-B577-9E02-8A60-5EDBB72006B5}"/>
              </a:ext>
            </a:extLst>
          </p:cNvPr>
          <p:cNvSpPr/>
          <p:nvPr/>
        </p:nvSpPr>
        <p:spPr>
          <a:xfrm>
            <a:off x="675680" y="2516628"/>
            <a:ext cx="4609551" cy="3620904"/>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06802"/>
            <a:ext cx="4672584" cy="1269482"/>
          </a:xfrm>
        </p:spPr>
        <p:txBody>
          <a:bodyPr anchor="t">
            <a:normAutofit/>
          </a:bodyPr>
          <a:lstStyle>
            <a:lvl1pPr>
              <a:defRPr sz="3600"/>
            </a:lvl1pPr>
          </a:lstStyle>
          <a:p>
            <a:r>
              <a:rPr lang="en-US"/>
              <a:t>Click to edit Master title style</a:t>
            </a:r>
            <a:endParaRPr lang="en-US" dirty="0"/>
          </a:p>
        </p:txBody>
      </p:sp>
      <p:sp>
        <p:nvSpPr>
          <p:cNvPr id="4" name="Picture Placeholder 10">
            <a:extLst>
              <a:ext uri="{FF2B5EF4-FFF2-40B4-BE49-F238E27FC236}">
                <a16:creationId xmlns:a16="http://schemas.microsoft.com/office/drawing/2014/main" id="{4F75EDFE-D268-4D74-752B-6DB079CF1C9C}"/>
              </a:ext>
            </a:extLst>
          </p:cNvPr>
          <p:cNvSpPr>
            <a:spLocks noGrp="1"/>
          </p:cNvSpPr>
          <p:nvPr>
            <p:ph type="pic" sz="quarter" idx="15" hasCustomPrompt="1"/>
          </p:nvPr>
        </p:nvSpPr>
        <p:spPr>
          <a:xfrm>
            <a:off x="609599" y="2173850"/>
            <a:ext cx="4488792" cy="3793671"/>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05563" y="732155"/>
            <a:ext cx="5676838" cy="54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6B72A591-427A-90CA-36AE-C150001B3889}"/>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9FBD4796-905C-132A-092E-22E9AF1B017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FFED0402-467D-E037-9829-BCC7DE3B8845}"/>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096850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6E70FB67-0F80-BE17-D86B-F8A00D36D16F}"/>
              </a:ext>
            </a:extLst>
          </p:cNvPr>
          <p:cNvSpPr/>
          <p:nvPr/>
        </p:nvSpPr>
        <p:spPr>
          <a:xfrm>
            <a:off x="792041" y="2637923"/>
            <a:ext cx="3529341" cy="3508440"/>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709098"/>
            <a:ext cx="3696859" cy="1316347"/>
          </a:xfrm>
        </p:spPr>
        <p:txBody>
          <a:bodyPr anchor="t">
            <a:no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25960" y="2295145"/>
            <a:ext cx="3436881" cy="3675841"/>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3150" y="709098"/>
            <a:ext cx="6644488" cy="5439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82135E48-6254-45C6-7DDB-66AFB415069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DE660DF9-E1C4-5761-5FC3-5D2AEF15370B}"/>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7BEF33CE-9AB9-2977-453D-017FBD4238B0}"/>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98417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5" name="Title 9">
            <a:extLst>
              <a:ext uri="{FF2B5EF4-FFF2-40B4-BE49-F238E27FC236}">
                <a16:creationId xmlns:a16="http://schemas.microsoft.com/office/drawing/2014/main" id="{213AB558-35C1-4A44-D31A-525DE98EC36A}"/>
              </a:ext>
            </a:extLst>
          </p:cNvPr>
          <p:cNvSpPr>
            <a:spLocks noGrp="1"/>
          </p:cNvSpPr>
          <p:nvPr>
            <p:ph type="title"/>
          </p:nvPr>
        </p:nvSpPr>
        <p:spPr>
          <a:xfrm>
            <a:off x="1806646" y="4411825"/>
            <a:ext cx="8385556" cy="1500447"/>
          </a:xfrm>
        </p:spPr>
        <p:txBody>
          <a:bodyPr>
            <a:normAutofit/>
          </a:bodyPr>
          <a:lstStyle>
            <a:lvl1pPr algn="ctr">
              <a:lnSpc>
                <a:spcPct val="120000"/>
              </a:lnSpc>
              <a:spcBef>
                <a:spcPts val="1000"/>
              </a:spcBef>
              <a:defRPr sz="2400" cap="all" baseline="0">
                <a:latin typeface="+mn-lt"/>
              </a:defRPr>
            </a:lvl1pPr>
          </a:lstStyle>
          <a:p>
            <a:r>
              <a:rPr lang="en-US" dirty="0"/>
              <a:t>Click to edit Master title style</a:t>
            </a:r>
          </a:p>
        </p:txBody>
      </p:sp>
      <p:sp>
        <p:nvSpPr>
          <p:cNvPr id="4" name="Content Placeholder 5">
            <a:extLst>
              <a:ext uri="{FF2B5EF4-FFF2-40B4-BE49-F238E27FC236}">
                <a16:creationId xmlns:a16="http://schemas.microsoft.com/office/drawing/2014/main" id="{0A5A92EC-E3FB-31E9-61F0-EE7ECD707D39}"/>
              </a:ext>
            </a:extLst>
          </p:cNvPr>
          <p:cNvSpPr>
            <a:spLocks noGrp="1"/>
          </p:cNvSpPr>
          <p:nvPr>
            <p:ph sz="quarter" idx="10" hasCustomPrompt="1"/>
          </p:nvPr>
        </p:nvSpPr>
        <p:spPr>
          <a:xfrm>
            <a:off x="708096" y="731564"/>
            <a:ext cx="10582656" cy="3680261"/>
          </a:xfrm>
        </p:spPr>
        <p:txBody>
          <a:bodyPr anchor="b">
            <a:noAutofit/>
          </a:bodyPr>
          <a:lstStyle>
            <a:lvl1pPr marL="0" indent="0" algn="ctr">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0772E3F0-624C-9464-9338-4D71D7C1241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DDC64F13-B276-91F5-3FAF-69DAEAF48A4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7A266EE2-59A7-B270-100C-C647392CA5E6}"/>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363961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0" name="Title 9">
            <a:extLst>
              <a:ext uri="{FF2B5EF4-FFF2-40B4-BE49-F238E27FC236}">
                <a16:creationId xmlns:a16="http://schemas.microsoft.com/office/drawing/2014/main" id="{CFF24796-27C6-1A14-59BA-1D20CAD01649}"/>
              </a:ext>
            </a:extLst>
          </p:cNvPr>
          <p:cNvSpPr>
            <a:spLocks noGrp="1"/>
          </p:cNvSpPr>
          <p:nvPr>
            <p:ph type="title"/>
          </p:nvPr>
        </p:nvSpPr>
        <p:spPr>
          <a:xfrm>
            <a:off x="1042666" y="4411825"/>
            <a:ext cx="8385556" cy="1500447"/>
          </a:xfrm>
        </p:spPr>
        <p:txBody>
          <a:bodyPr>
            <a:normAutofit/>
          </a:bodyPr>
          <a:lstStyle>
            <a:lvl1pPr>
              <a:lnSpc>
                <a:spcPct val="120000"/>
              </a:lnSpc>
              <a:spcBef>
                <a:spcPts val="1000"/>
              </a:spcBef>
              <a:defRPr sz="2400" cap="all" baseline="0">
                <a:latin typeface="+mn-lt"/>
              </a:defRPr>
            </a:lvl1pPr>
          </a:lstStyle>
          <a:p>
            <a:r>
              <a:rPr lang="en-US" dirty="0"/>
              <a:t>Click to edit Master title style</a:t>
            </a:r>
          </a:p>
        </p:txBody>
      </p:sp>
      <p:sp>
        <p:nvSpPr>
          <p:cNvPr id="6" name="Content Placeholder 5">
            <a:extLst>
              <a:ext uri="{FF2B5EF4-FFF2-40B4-BE49-F238E27FC236}">
                <a16:creationId xmlns:a16="http://schemas.microsoft.com/office/drawing/2014/main" id="{339E7A66-804B-6952-8FF1-16C74E3D536B}"/>
              </a:ext>
            </a:extLst>
          </p:cNvPr>
          <p:cNvSpPr>
            <a:spLocks noGrp="1"/>
          </p:cNvSpPr>
          <p:nvPr>
            <p:ph sz="quarter" idx="10" hasCustomPrompt="1"/>
          </p:nvPr>
        </p:nvSpPr>
        <p:spPr>
          <a:xfrm>
            <a:off x="1042666" y="731564"/>
            <a:ext cx="9918700" cy="3680261"/>
          </a:xfrm>
        </p:spPr>
        <p:txBody>
          <a:bodyPr anchor="b">
            <a:noAutofit/>
          </a:bodyPr>
          <a:lstStyle>
            <a:lvl1pPr marL="0" indent="0">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48B0C2F5-833E-589B-382A-13B46D9A4B26}"/>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FB498214-05A5-D7BC-183C-F46B38033726}"/>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21D5C440-7C25-FCBF-0AFD-9A43D18655E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8849751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3"/>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6" name="Title 9">
            <a:extLst>
              <a:ext uri="{FF2B5EF4-FFF2-40B4-BE49-F238E27FC236}">
                <a16:creationId xmlns:a16="http://schemas.microsoft.com/office/drawing/2014/main" id="{966F0FDE-BE83-A597-B207-9E1836880992}"/>
              </a:ext>
            </a:extLst>
          </p:cNvPr>
          <p:cNvSpPr>
            <a:spLocks noGrp="1"/>
          </p:cNvSpPr>
          <p:nvPr>
            <p:ph type="title"/>
          </p:nvPr>
        </p:nvSpPr>
        <p:spPr>
          <a:xfrm>
            <a:off x="1806646" y="4411825"/>
            <a:ext cx="8385556" cy="1500447"/>
          </a:xfrm>
        </p:spPr>
        <p:txBody>
          <a:bodyPr>
            <a:normAutofit/>
          </a:bodyPr>
          <a:lstStyle>
            <a:lvl1pPr algn="ctr">
              <a:lnSpc>
                <a:spcPct val="120000"/>
              </a:lnSpc>
              <a:spcBef>
                <a:spcPts val="1000"/>
              </a:spcBef>
              <a:defRPr sz="2400" cap="all" baseline="0">
                <a:latin typeface="+mn-lt"/>
              </a:defRPr>
            </a:lvl1pPr>
          </a:lstStyle>
          <a:p>
            <a:r>
              <a:rPr lang="en-US" dirty="0"/>
              <a:t>Click to edit Master title style</a:t>
            </a:r>
          </a:p>
        </p:txBody>
      </p:sp>
      <p:sp>
        <p:nvSpPr>
          <p:cNvPr id="5" name="Content Placeholder 5">
            <a:extLst>
              <a:ext uri="{FF2B5EF4-FFF2-40B4-BE49-F238E27FC236}">
                <a16:creationId xmlns:a16="http://schemas.microsoft.com/office/drawing/2014/main" id="{AECA9D19-419F-EF79-9149-F59A94F89DF0}"/>
              </a:ext>
            </a:extLst>
          </p:cNvPr>
          <p:cNvSpPr>
            <a:spLocks noGrp="1"/>
          </p:cNvSpPr>
          <p:nvPr>
            <p:ph sz="quarter" idx="10" hasCustomPrompt="1"/>
          </p:nvPr>
        </p:nvSpPr>
        <p:spPr>
          <a:xfrm>
            <a:off x="708096" y="731564"/>
            <a:ext cx="10582656" cy="3680261"/>
          </a:xfrm>
        </p:spPr>
        <p:txBody>
          <a:bodyPr anchor="b">
            <a:noAutofit/>
          </a:bodyPr>
          <a:lstStyle>
            <a:lvl1pPr marL="0" indent="0" algn="ctr">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F573A4C0-0776-77C6-66AA-8AB5D53B5E6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22B00FB5-92F5-2777-E446-7B3B689332FF}"/>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0F52380C-3432-CA29-4761-532477B722E2}"/>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25712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Shape 2">
            <a:extLst>
              <a:ext uri="{FF2B5EF4-FFF2-40B4-BE49-F238E27FC236}">
                <a16:creationId xmlns:a16="http://schemas.microsoft.com/office/drawing/2014/main" id="{A53F8570-6B05-5072-2FE4-39B21A8F9EA3}"/>
              </a:ext>
            </a:extLst>
          </p:cNvPr>
          <p:cNvSpPr/>
          <p:nvPr/>
        </p:nvSpPr>
        <p:spPr>
          <a:xfrm>
            <a:off x="1062566" y="1161412"/>
            <a:ext cx="10221119"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Shape 1">
            <a:extLst>
              <a:ext uri="{FF2B5EF4-FFF2-40B4-BE49-F238E27FC236}">
                <a16:creationId xmlns:a16="http://schemas.microsoft.com/office/drawing/2014/main" id="{08F171EE-5BF3-25A4-19B0-5E5E7959125A}"/>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19927" y="1322671"/>
            <a:ext cx="9298005" cy="3907858"/>
          </a:xfrm>
        </p:spPr>
        <p:txBody>
          <a:bodyPr anchor="ctr">
            <a:noAutofit/>
          </a:bodyPr>
          <a:lstStyle>
            <a:lvl1pPr marL="0" indent="0" algn="ctr">
              <a:lnSpc>
                <a:spcPct val="90000"/>
              </a:lnSpc>
              <a:buNone/>
              <a:defRPr sz="6000" b="1" cap="all" baseline="0"/>
            </a:lvl1pPr>
            <a:lvl2pPr marL="228600" indent="0" algn="ctr">
              <a:lnSpc>
                <a:spcPct val="90000"/>
              </a:lnSpc>
              <a:buNone/>
              <a:defRPr sz="5400" b="1"/>
            </a:lvl2pPr>
            <a:lvl3pPr marL="457200" indent="0" algn="ctr">
              <a:lnSpc>
                <a:spcPct val="90000"/>
              </a:lnSpc>
              <a:buNone/>
              <a:defRPr sz="4800" b="1"/>
            </a:lvl3pPr>
            <a:lvl4pPr marL="685800" indent="0" algn="ctr">
              <a:lnSpc>
                <a:spcPct val="90000"/>
              </a:lnSpc>
              <a:buNone/>
              <a:defRPr sz="4400" b="1"/>
            </a:lvl4pPr>
            <a:lvl5pPr marL="914400" indent="0" algn="ctr">
              <a:lnSpc>
                <a:spcPct val="90000"/>
              </a:lnSpc>
              <a:buNone/>
              <a:defRPr sz="40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7CE3EBB0-2A3C-612E-DC6C-0AE876654FE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075E6F7F-E895-1277-02D6-F925FA6D27A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39676103-43BF-3489-0BCB-B1D89DE77C04}"/>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05556995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2">
    <p:bg>
      <p:bgPr>
        <a:solidFill>
          <a:schemeClr val="accent2"/>
        </a:solidFill>
        <a:effectLst/>
      </p:bgPr>
    </p:bg>
    <p:spTree>
      <p:nvGrpSpPr>
        <p:cNvPr id="1" name=""/>
        <p:cNvGrpSpPr/>
        <p:nvPr/>
      </p:nvGrpSpPr>
      <p:grpSpPr>
        <a:xfrm>
          <a:off x="0" y="0"/>
          <a:ext cx="0" cy="0"/>
          <a:chOff x="0" y="0"/>
          <a:chExt cx="0" cy="0"/>
        </a:xfrm>
      </p:grpSpPr>
      <p:sp>
        <p:nvSpPr>
          <p:cNvPr id="6" name="Shape 2">
            <a:extLst>
              <a:ext uri="{FF2B5EF4-FFF2-40B4-BE49-F238E27FC236}">
                <a16:creationId xmlns:a16="http://schemas.microsoft.com/office/drawing/2014/main" id="{67509756-1709-4FB3-87C9-65E52F8A642D}"/>
              </a:ext>
            </a:extLst>
          </p:cNvPr>
          <p:cNvSpPr/>
          <p:nvPr/>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Shape 1">
            <a:extLst>
              <a:ext uri="{FF2B5EF4-FFF2-40B4-BE49-F238E27FC236}">
                <a16:creationId xmlns:a16="http://schemas.microsoft.com/office/drawing/2014/main" id="{CF72170A-AA7E-9DE2-6ECB-19945A37EAD7}"/>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3C9F461-9F58-7EDE-FFF1-E8FCAD2E23AE}"/>
              </a:ext>
            </a:extLst>
          </p:cNvPr>
          <p:cNvSpPr>
            <a:spLocks noGrp="1"/>
          </p:cNvSpPr>
          <p:nvPr>
            <p:ph sz="quarter" idx="14" hasCustomPrompt="1"/>
          </p:nvPr>
        </p:nvSpPr>
        <p:spPr>
          <a:xfrm>
            <a:off x="1319927" y="1322104"/>
            <a:ext cx="9297987" cy="3908425"/>
          </a:xfrm>
        </p:spPr>
        <p:txBody>
          <a:bodyPr anchor="ctr">
            <a:noAutofit/>
          </a:bodyPr>
          <a:lstStyle>
            <a:lvl1pPr marL="0" indent="0">
              <a:lnSpc>
                <a:spcPct val="90000"/>
              </a:lnSpc>
              <a:buNone/>
              <a:defRPr sz="6000" b="1" cap="all" baseline="0"/>
            </a:lvl1pPr>
            <a:lvl2pPr marL="228600" indent="0">
              <a:lnSpc>
                <a:spcPct val="90000"/>
              </a:lnSpc>
              <a:buNone/>
              <a:defRPr sz="5400"/>
            </a:lvl2pPr>
            <a:lvl3pPr marL="457200" indent="0">
              <a:lnSpc>
                <a:spcPct val="90000"/>
              </a:lnSpc>
              <a:buNone/>
              <a:defRPr sz="4800"/>
            </a:lvl3pPr>
            <a:lvl4pPr marL="685800" indent="0">
              <a:lnSpc>
                <a:spcPct val="90000"/>
              </a:lnSpc>
              <a:buNone/>
              <a:defRPr sz="4400"/>
            </a:lvl4pPr>
            <a:lvl5pPr marL="914400" indent="0">
              <a:lnSpc>
                <a:spcPct val="90000"/>
              </a:lnSpc>
              <a:buNone/>
              <a:defRPr sz="400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B368E2D6-4C18-38E3-8152-995311472939}"/>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2" name="Date Placeholder 3">
            <a:extLst>
              <a:ext uri="{FF2B5EF4-FFF2-40B4-BE49-F238E27FC236}">
                <a16:creationId xmlns:a16="http://schemas.microsoft.com/office/drawing/2014/main" id="{9CB827A9-A5DE-C188-2939-D60BED18436C}"/>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4" name="Slide Number Placeholder 5">
            <a:extLst>
              <a:ext uri="{FF2B5EF4-FFF2-40B4-BE49-F238E27FC236}">
                <a16:creationId xmlns:a16="http://schemas.microsoft.com/office/drawing/2014/main" id="{2FEBF00D-1E46-AF2D-0D8E-2F38D533C171}"/>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4169686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F24906-AE7E-6354-BEF6-653E4278B8E2}"/>
              </a:ext>
            </a:extLst>
          </p:cNvPr>
          <p:cNvGrpSpPr/>
          <p:nvPr/>
        </p:nvGrpSpPr>
        <p:grpSpPr>
          <a:xfrm>
            <a:off x="365760" y="366348"/>
            <a:ext cx="4886768" cy="6125303"/>
            <a:chOff x="521210" y="647905"/>
            <a:chExt cx="11365967" cy="5565740"/>
          </a:xfrm>
        </p:grpSpPr>
        <p:sp>
          <p:nvSpPr>
            <p:cNvPr id="8" name="Shape 2">
              <a:extLst>
                <a:ext uri="{FF2B5EF4-FFF2-40B4-BE49-F238E27FC236}">
                  <a16:creationId xmlns:a16="http://schemas.microsoft.com/office/drawing/2014/main" id="{97863BD0-3668-62B2-C6F4-BD77D371C352}"/>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1">
              <a:extLst>
                <a:ext uri="{FF2B5EF4-FFF2-40B4-BE49-F238E27FC236}">
                  <a16:creationId xmlns:a16="http://schemas.microsoft.com/office/drawing/2014/main" id="{A731F6E5-8C9E-C424-E6F3-6E6FC4DD5464}"/>
                </a:ext>
              </a:extLst>
            </p:cNvPr>
            <p:cNvSpPr/>
            <p:nvPr/>
          </p:nvSpPr>
          <p:spPr>
            <a:xfrm>
              <a:off x="521210" y="647905"/>
              <a:ext cx="10911523"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5" name="Title 4">
            <a:extLst>
              <a:ext uri="{FF2B5EF4-FFF2-40B4-BE49-F238E27FC236}">
                <a16:creationId xmlns:a16="http://schemas.microsoft.com/office/drawing/2014/main" id="{1FE1C070-AE3A-DBC9-E7FC-B233E403A44B}"/>
              </a:ext>
            </a:extLst>
          </p:cNvPr>
          <p:cNvSpPr>
            <a:spLocks noGrp="1"/>
          </p:cNvSpPr>
          <p:nvPr>
            <p:ph type="title"/>
          </p:nvPr>
        </p:nvSpPr>
        <p:spPr>
          <a:xfrm>
            <a:off x="593541" y="603503"/>
            <a:ext cx="4235820" cy="3739895"/>
          </a:xfrm>
        </p:spPr>
        <p:txBody>
          <a:bodyPr>
            <a:normAutofit/>
          </a:bodyPr>
          <a:lstStyle>
            <a:lvl1pPr>
              <a:defRPr sz="5200"/>
            </a:lvl1pPr>
          </a:lstStyle>
          <a:p>
            <a:r>
              <a:rPr lang="en-US" dirty="0"/>
              <a:t>Click to edit Master title style</a:t>
            </a:r>
          </a:p>
        </p:txBody>
      </p:sp>
      <p:sp>
        <p:nvSpPr>
          <p:cNvPr id="13" name="Subtitle 2">
            <a:extLst>
              <a:ext uri="{FF2B5EF4-FFF2-40B4-BE49-F238E27FC236}">
                <a16:creationId xmlns:a16="http://schemas.microsoft.com/office/drawing/2014/main" id="{2F9F140D-1A01-09CE-B008-51350362BB32}"/>
              </a:ext>
            </a:extLst>
          </p:cNvPr>
          <p:cNvSpPr>
            <a:spLocks noGrp="1"/>
          </p:cNvSpPr>
          <p:nvPr>
            <p:ph type="subTitle" idx="1"/>
          </p:nvPr>
        </p:nvSpPr>
        <p:spPr>
          <a:xfrm>
            <a:off x="593541" y="4661255"/>
            <a:ext cx="4235820" cy="1380744"/>
          </a:xfrm>
        </p:spPr>
        <p:txBody>
          <a:bodyPr vert="horz" lIns="91440" tIns="45720" rIns="91440" bIns="45720" rtlCol="0" anchor="b">
            <a:normAutofit/>
          </a:bodyPr>
          <a:lstStyle>
            <a:lvl1pPr marL="0" indent="0">
              <a:buNone/>
              <a:defRPr lang="en-US" sz="1800" cap="all" baseline="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613962" y="0"/>
            <a:ext cx="6578038" cy="6858000"/>
          </a:xfrm>
          <a:blipFill>
            <a:blip r:embed="rId2">
              <a:alphaModFix amt="85000"/>
              <a:extLst>
                <a:ext uri="{28A0092B-C50C-407E-A947-70E740481C1C}">
                  <a14:useLocalDpi xmlns:a14="http://schemas.microsoft.com/office/drawing/2010/main" val="0"/>
                </a:ext>
              </a:extLst>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cxnSp>
        <p:nvCxnSpPr>
          <p:cNvPr id="10" name="Straight Connector 9">
            <a:extLst>
              <a:ext uri="{FF2B5EF4-FFF2-40B4-BE49-F238E27FC236}">
                <a16:creationId xmlns:a16="http://schemas.microsoft.com/office/drawing/2014/main" id="{E33280CB-6F3A-4AAC-F373-F6910037E871}"/>
              </a:ext>
            </a:extLst>
          </p:cNvPr>
          <p:cNvCxnSpPr>
            <a:cxnSpLocks/>
          </p:cNvCxnSpPr>
          <p:nvPr/>
        </p:nvCxnSpPr>
        <p:spPr>
          <a:xfrm>
            <a:off x="5594712"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1389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4"/>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9F509C9-EBD3-FFB9-4531-BBE9EE870C9B}"/>
              </a:ext>
            </a:extLst>
          </p:cNvPr>
          <p:cNvGrpSpPr/>
          <p:nvPr/>
        </p:nvGrpSpPr>
        <p:grpSpPr>
          <a:xfrm>
            <a:off x="452064" y="492893"/>
            <a:ext cx="11287872" cy="5876422"/>
            <a:chOff x="521208" y="647905"/>
            <a:chExt cx="11365969" cy="5565740"/>
          </a:xfrm>
        </p:grpSpPr>
        <p:sp>
          <p:nvSpPr>
            <p:cNvPr id="11" name="Shape">
              <a:extLst>
                <a:ext uri="{FF2B5EF4-FFF2-40B4-BE49-F238E27FC236}">
                  <a16:creationId xmlns:a16="http://schemas.microsoft.com/office/drawing/2014/main" id="{F77DADAD-5C68-8B22-D7D6-9EFA4FCE9FBF}"/>
                </a:ext>
              </a:extLst>
            </p:cNvPr>
            <p:cNvSpPr/>
            <p:nvPr/>
          </p:nvSpPr>
          <p:spPr>
            <a:xfrm>
              <a:off x="725402" y="1009217"/>
              <a:ext cx="11161775" cy="520442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C84AEDAF-DA87-0FC6-A421-8548D43C9150}"/>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9" name="Content Placeholder 6">
            <a:extLst>
              <a:ext uri="{FF2B5EF4-FFF2-40B4-BE49-F238E27FC236}">
                <a16:creationId xmlns:a16="http://schemas.microsoft.com/office/drawing/2014/main" id="{3F4551C1-F77D-5DEA-D4A6-E296C313BDBD}"/>
              </a:ext>
            </a:extLst>
          </p:cNvPr>
          <p:cNvSpPr>
            <a:spLocks noGrp="1"/>
          </p:cNvSpPr>
          <p:nvPr>
            <p:ph sz="quarter" idx="13" hasCustomPrompt="1"/>
          </p:nvPr>
        </p:nvSpPr>
        <p:spPr>
          <a:xfrm>
            <a:off x="811593" y="844209"/>
            <a:ext cx="10362510" cy="4968161"/>
          </a:xfrm>
        </p:spPr>
        <p:txBody>
          <a:bodyPr anchor="ctr">
            <a:noAutofit/>
          </a:bodyPr>
          <a:lstStyle>
            <a:lvl1pPr marL="0" indent="0" algn="ctr">
              <a:lnSpc>
                <a:spcPct val="90000"/>
              </a:lnSpc>
              <a:buNone/>
              <a:defRPr sz="6000" b="1" cap="all" baseline="0"/>
            </a:lvl1pPr>
            <a:lvl2pPr marL="228600" indent="0" algn="ctr">
              <a:lnSpc>
                <a:spcPct val="90000"/>
              </a:lnSpc>
              <a:buNone/>
              <a:defRPr sz="5400" b="1"/>
            </a:lvl2pPr>
            <a:lvl3pPr marL="457200" indent="0" algn="ctr">
              <a:lnSpc>
                <a:spcPct val="90000"/>
              </a:lnSpc>
              <a:buNone/>
              <a:defRPr sz="4800" b="1"/>
            </a:lvl3pPr>
            <a:lvl4pPr marL="685800" indent="0" algn="ctr">
              <a:lnSpc>
                <a:spcPct val="90000"/>
              </a:lnSpc>
              <a:buNone/>
              <a:defRPr sz="4400" b="1"/>
            </a:lvl4pPr>
            <a:lvl5pPr marL="914400" indent="0" algn="ctr">
              <a:lnSpc>
                <a:spcPct val="90000"/>
              </a:lnSpc>
              <a:buNone/>
              <a:defRPr sz="40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6C2AFDFC-279D-866C-97E4-0413DAD3750E}"/>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6" name="Date Placeholder 3">
            <a:extLst>
              <a:ext uri="{FF2B5EF4-FFF2-40B4-BE49-F238E27FC236}">
                <a16:creationId xmlns:a16="http://schemas.microsoft.com/office/drawing/2014/main" id="{D329DF21-7E57-6F8D-84A6-32DD2CDC6644}"/>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8" name="Slide Number Placeholder 5">
            <a:extLst>
              <a:ext uri="{FF2B5EF4-FFF2-40B4-BE49-F238E27FC236}">
                <a16:creationId xmlns:a16="http://schemas.microsoft.com/office/drawing/2014/main" id="{7F0DFF13-FAC1-37BC-2037-41048E696257}"/>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4751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12" name="Shape">
            <a:extLst>
              <a:ext uri="{FF2B5EF4-FFF2-40B4-BE49-F238E27FC236}">
                <a16:creationId xmlns:a16="http://schemas.microsoft.com/office/drawing/2014/main" id="{2DE75237-C959-D427-59CB-754609076995}"/>
              </a:ext>
            </a:extLst>
          </p:cNvPr>
          <p:cNvSpPr/>
          <p:nvPr/>
        </p:nvSpPr>
        <p:spPr>
          <a:xfrm>
            <a:off x="680973" y="1199512"/>
            <a:ext cx="11058961"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accent2">
                  <a:lumMod val="20000"/>
                  <a:lumOff val="80000"/>
                </a:schemeClr>
              </a:solidFill>
              <a:latin typeface="Karla"/>
              <a:ea typeface="Karla"/>
              <a:cs typeface="Karla"/>
              <a:sym typeface="Karla"/>
            </a:endParaRPr>
          </a:p>
        </p:txBody>
      </p:sp>
      <p:sp>
        <p:nvSpPr>
          <p:cNvPr id="13" name="Shape">
            <a:extLst>
              <a:ext uri="{FF2B5EF4-FFF2-40B4-BE49-F238E27FC236}">
                <a16:creationId xmlns:a16="http://schemas.microsoft.com/office/drawing/2014/main" id="{2E7456C8-E832-7DE1-2809-F37CD2039059}"/>
              </a:ext>
            </a:extLst>
          </p:cNvPr>
          <p:cNvSpPr/>
          <p:nvPr/>
        </p:nvSpPr>
        <p:spPr>
          <a:xfrm>
            <a:off x="452064" y="838200"/>
            <a:ext cx="11058961"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Title 7">
            <a:extLst>
              <a:ext uri="{FF2B5EF4-FFF2-40B4-BE49-F238E27FC236}">
                <a16:creationId xmlns:a16="http://schemas.microsoft.com/office/drawing/2014/main" id="{C8B71B71-DED1-B066-5130-1F2DE6145746}"/>
              </a:ext>
            </a:extLst>
          </p:cNvPr>
          <p:cNvSpPr>
            <a:spLocks noGrp="1"/>
          </p:cNvSpPr>
          <p:nvPr>
            <p:ph type="title" hasCustomPrompt="1"/>
          </p:nvPr>
        </p:nvSpPr>
        <p:spPr>
          <a:xfrm>
            <a:off x="1263157" y="4171150"/>
            <a:ext cx="9427773" cy="466344"/>
          </a:xfrm>
        </p:spPr>
        <p:txBody>
          <a:bodyPr anchor="ctr">
            <a:normAutofit/>
          </a:bodyPr>
          <a:lstStyle>
            <a:lvl1pPr algn="ctr">
              <a:lnSpc>
                <a:spcPct val="120000"/>
              </a:lnSpc>
              <a:defRPr sz="2200" b="1" cap="all" baseline="0">
                <a:latin typeface="+mn-lt"/>
              </a:defRPr>
            </a:lvl1pPr>
          </a:lstStyle>
          <a:p>
            <a:r>
              <a:rPr lang="en-US" dirty="0"/>
              <a:t>Quote Author</a:t>
            </a:r>
          </a:p>
        </p:txBody>
      </p:sp>
      <p:sp>
        <p:nvSpPr>
          <p:cNvPr id="2" name="Content Placeholder 6">
            <a:extLst>
              <a:ext uri="{FF2B5EF4-FFF2-40B4-BE49-F238E27FC236}">
                <a16:creationId xmlns:a16="http://schemas.microsoft.com/office/drawing/2014/main" id="{764B92A2-9C11-A473-0B3F-CAAD66CB9FFC}"/>
              </a:ext>
            </a:extLst>
          </p:cNvPr>
          <p:cNvSpPr>
            <a:spLocks noGrp="1"/>
          </p:cNvSpPr>
          <p:nvPr>
            <p:ph sz="quarter" idx="10" hasCustomPrompt="1"/>
          </p:nvPr>
        </p:nvSpPr>
        <p:spPr>
          <a:xfrm>
            <a:off x="1050623" y="1475874"/>
            <a:ext cx="9852843" cy="2393479"/>
          </a:xfrm>
        </p:spPr>
        <p:txBody>
          <a:bodyPr anchor="b">
            <a:normAutofit/>
          </a:bodyPr>
          <a:lstStyle>
            <a:lvl1pPr marL="228600" indent="0" algn="ctr">
              <a:buNone/>
              <a:defRPr sz="40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4" name="Footer Placeholder 4">
            <a:extLst>
              <a:ext uri="{FF2B5EF4-FFF2-40B4-BE49-F238E27FC236}">
                <a16:creationId xmlns:a16="http://schemas.microsoft.com/office/drawing/2014/main" id="{B47B8EDB-536A-003E-AE0A-AB072C6BD4F2}"/>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F59023AF-254C-8366-C5DA-6778C61166AB}"/>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BCDA5A3A-7694-A45B-B5A0-90DAAB4B23EE}"/>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02738282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3"/>
        </a:solidFill>
        <a:effectLst/>
      </p:bgPr>
    </p:bg>
    <p:spTree>
      <p:nvGrpSpPr>
        <p:cNvPr id="1" name=""/>
        <p:cNvGrpSpPr/>
        <p:nvPr/>
      </p:nvGrpSpPr>
      <p:grpSpPr>
        <a:xfrm>
          <a:off x="0" y="0"/>
          <a:ext cx="0" cy="0"/>
          <a:chOff x="0" y="0"/>
          <a:chExt cx="0" cy="0"/>
        </a:xfrm>
      </p:grpSpPr>
      <p:sp>
        <p:nvSpPr>
          <p:cNvPr id="12" name="Shape">
            <a:extLst>
              <a:ext uri="{FF2B5EF4-FFF2-40B4-BE49-F238E27FC236}">
                <a16:creationId xmlns:a16="http://schemas.microsoft.com/office/drawing/2014/main" id="{2DE75237-C959-D427-59CB-754609076995}"/>
              </a:ext>
            </a:extLst>
          </p:cNvPr>
          <p:cNvSpPr/>
          <p:nvPr/>
        </p:nvSpPr>
        <p:spPr>
          <a:xfrm>
            <a:off x="680973" y="1199512"/>
            <a:ext cx="11058961"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accent2">
                  <a:lumMod val="20000"/>
                  <a:lumOff val="80000"/>
                </a:schemeClr>
              </a:solidFill>
              <a:latin typeface="Karla"/>
              <a:ea typeface="Karla"/>
              <a:cs typeface="Karla"/>
              <a:sym typeface="Karla"/>
            </a:endParaRPr>
          </a:p>
        </p:txBody>
      </p:sp>
      <p:sp>
        <p:nvSpPr>
          <p:cNvPr id="13" name="Shape">
            <a:extLst>
              <a:ext uri="{FF2B5EF4-FFF2-40B4-BE49-F238E27FC236}">
                <a16:creationId xmlns:a16="http://schemas.microsoft.com/office/drawing/2014/main" id="{2E7456C8-E832-7DE1-2809-F37CD2039059}"/>
              </a:ext>
            </a:extLst>
          </p:cNvPr>
          <p:cNvSpPr/>
          <p:nvPr/>
        </p:nvSpPr>
        <p:spPr>
          <a:xfrm>
            <a:off x="452064" y="838200"/>
            <a:ext cx="11058961"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Title 7">
            <a:extLst>
              <a:ext uri="{FF2B5EF4-FFF2-40B4-BE49-F238E27FC236}">
                <a16:creationId xmlns:a16="http://schemas.microsoft.com/office/drawing/2014/main" id="{F1D793A1-BF22-DDD0-DBA9-DEFF700F008F}"/>
              </a:ext>
            </a:extLst>
          </p:cNvPr>
          <p:cNvSpPr>
            <a:spLocks noGrp="1"/>
          </p:cNvSpPr>
          <p:nvPr>
            <p:ph type="title" hasCustomPrompt="1"/>
          </p:nvPr>
        </p:nvSpPr>
        <p:spPr>
          <a:xfrm>
            <a:off x="800100" y="4935583"/>
            <a:ext cx="9427773" cy="466344"/>
          </a:xfrm>
        </p:spPr>
        <p:txBody>
          <a:bodyPr anchor="ctr">
            <a:normAutofit/>
          </a:bodyPr>
          <a:lstStyle>
            <a:lvl1pPr>
              <a:lnSpc>
                <a:spcPct val="120000"/>
              </a:lnSpc>
              <a:defRPr sz="2200" b="1" cap="all" baseline="0">
                <a:latin typeface="+mn-lt"/>
              </a:defRPr>
            </a:lvl1pPr>
          </a:lstStyle>
          <a:p>
            <a:r>
              <a:rPr lang="en-US" dirty="0"/>
              <a:t>Quote Author</a:t>
            </a:r>
          </a:p>
        </p:txBody>
      </p:sp>
      <p:sp>
        <p:nvSpPr>
          <p:cNvPr id="7" name="Content Placeholder 6">
            <a:extLst>
              <a:ext uri="{FF2B5EF4-FFF2-40B4-BE49-F238E27FC236}">
                <a16:creationId xmlns:a16="http://schemas.microsoft.com/office/drawing/2014/main" id="{3B302FB0-A6C5-BD5A-AF43-984A6C3F8682}"/>
              </a:ext>
            </a:extLst>
          </p:cNvPr>
          <p:cNvSpPr>
            <a:spLocks noGrp="1"/>
          </p:cNvSpPr>
          <p:nvPr>
            <p:ph sz="quarter" idx="10" hasCustomPrompt="1"/>
          </p:nvPr>
        </p:nvSpPr>
        <p:spPr>
          <a:xfrm>
            <a:off x="800100" y="1365758"/>
            <a:ext cx="9898063" cy="3308350"/>
          </a:xfrm>
        </p:spPr>
        <p:txBody>
          <a:bodyPr anchor="ctr">
            <a:normAutofit/>
          </a:bodyPr>
          <a:lstStyle>
            <a:lvl1pPr marL="228600" indent="0">
              <a:buNone/>
              <a:defRPr sz="40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3" name="Footer Placeholder 4">
            <a:extLst>
              <a:ext uri="{FF2B5EF4-FFF2-40B4-BE49-F238E27FC236}">
                <a16:creationId xmlns:a16="http://schemas.microsoft.com/office/drawing/2014/main" id="{90B46980-787B-28B2-BEF9-0889894EF45C}"/>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CA696B03-9BC5-E21E-A5FD-103860D280D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lide Number Placeholder 5">
            <a:extLst>
              <a:ext uri="{FF2B5EF4-FFF2-40B4-BE49-F238E27FC236}">
                <a16:creationId xmlns:a16="http://schemas.microsoft.com/office/drawing/2014/main" id="{AB97DCEF-D6BB-4719-2240-3051D4DDEDEE}"/>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6869464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2"/>
        </a:solidFill>
        <a:effectLst/>
      </p:bgPr>
    </p:bg>
    <p:spTree>
      <p:nvGrpSpPr>
        <p:cNvPr id="1" name=""/>
        <p:cNvGrpSpPr/>
        <p:nvPr/>
      </p:nvGrpSpPr>
      <p:grpSpPr>
        <a:xfrm>
          <a:off x="0" y="0"/>
          <a:ext cx="0" cy="0"/>
          <a:chOff x="0" y="0"/>
          <a:chExt cx="0" cy="0"/>
        </a:xfrm>
      </p:grpSpPr>
      <p:sp>
        <p:nvSpPr>
          <p:cNvPr id="8" name="Shape 2">
            <a:extLst>
              <a:ext uri="{FF2B5EF4-FFF2-40B4-BE49-F238E27FC236}">
                <a16:creationId xmlns:a16="http://schemas.microsoft.com/office/drawing/2014/main" id="{7FA2DADE-9D41-2081-4A77-1D5CE9B7776B}"/>
              </a:ext>
            </a:extLst>
          </p:cNvPr>
          <p:cNvSpPr/>
          <p:nvPr/>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1">
            <a:extLst>
              <a:ext uri="{FF2B5EF4-FFF2-40B4-BE49-F238E27FC236}">
                <a16:creationId xmlns:a16="http://schemas.microsoft.com/office/drawing/2014/main" id="{D138D331-ECD1-1788-A7CA-448A49C9F489}"/>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4" name="Title 7">
            <a:extLst>
              <a:ext uri="{FF2B5EF4-FFF2-40B4-BE49-F238E27FC236}">
                <a16:creationId xmlns:a16="http://schemas.microsoft.com/office/drawing/2014/main" id="{B18BA15F-A0BE-EFD1-7E68-4B1BD84BEB67}"/>
              </a:ext>
            </a:extLst>
          </p:cNvPr>
          <p:cNvSpPr>
            <a:spLocks noGrp="1"/>
          </p:cNvSpPr>
          <p:nvPr>
            <p:ph type="title" hasCustomPrompt="1"/>
          </p:nvPr>
        </p:nvSpPr>
        <p:spPr>
          <a:xfrm>
            <a:off x="1236585" y="4526280"/>
            <a:ext cx="9108208" cy="466344"/>
          </a:xfrm>
        </p:spPr>
        <p:txBody>
          <a:bodyPr anchor="ctr">
            <a:normAutofit/>
          </a:bodyPr>
          <a:lstStyle>
            <a:lvl1pPr>
              <a:lnSpc>
                <a:spcPct val="120000"/>
              </a:lnSpc>
              <a:defRPr sz="2200" b="1" cap="all" baseline="0">
                <a:latin typeface="+mn-lt"/>
              </a:defRPr>
            </a:lvl1pPr>
          </a:lstStyle>
          <a:p>
            <a:r>
              <a:rPr lang="en-US" dirty="0"/>
              <a:t>Quote Author</a:t>
            </a:r>
          </a:p>
        </p:txBody>
      </p:sp>
      <p:sp>
        <p:nvSpPr>
          <p:cNvPr id="3" name="Content Placeholder 6">
            <a:extLst>
              <a:ext uri="{FF2B5EF4-FFF2-40B4-BE49-F238E27FC236}">
                <a16:creationId xmlns:a16="http://schemas.microsoft.com/office/drawing/2014/main" id="{56074EC9-559B-FD63-2E36-6C0F1C29A954}"/>
              </a:ext>
            </a:extLst>
          </p:cNvPr>
          <p:cNvSpPr>
            <a:spLocks noGrp="1"/>
          </p:cNvSpPr>
          <p:nvPr>
            <p:ph sz="quarter" idx="10" hasCustomPrompt="1"/>
          </p:nvPr>
        </p:nvSpPr>
        <p:spPr>
          <a:xfrm>
            <a:off x="1236585" y="1527048"/>
            <a:ext cx="9108208" cy="2704206"/>
          </a:xfrm>
        </p:spPr>
        <p:txBody>
          <a:bodyPr anchor="t">
            <a:normAutofit/>
          </a:bodyPr>
          <a:lstStyle>
            <a:lvl1pPr marL="0" indent="0">
              <a:lnSpc>
                <a:spcPct val="100000"/>
              </a:lnSpc>
              <a:spcBef>
                <a:spcPts val="0"/>
              </a:spcBef>
              <a:buNone/>
              <a:defRPr sz="44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13" name="Footer Placeholder 4">
            <a:extLst>
              <a:ext uri="{FF2B5EF4-FFF2-40B4-BE49-F238E27FC236}">
                <a16:creationId xmlns:a16="http://schemas.microsoft.com/office/drawing/2014/main" id="{FB5B5DC6-7732-056F-CCE9-08CA0A2F5A70}"/>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2" name="Date Placeholder 3">
            <a:extLst>
              <a:ext uri="{FF2B5EF4-FFF2-40B4-BE49-F238E27FC236}">
                <a16:creationId xmlns:a16="http://schemas.microsoft.com/office/drawing/2014/main" id="{C30CB01E-671D-F7D5-38AC-15837FE387E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1CEAD38F-C515-CF0A-DFEF-E4F3E918B03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7121877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hape">
            <a:extLst>
              <a:ext uri="{FF2B5EF4-FFF2-40B4-BE49-F238E27FC236}">
                <a16:creationId xmlns:a16="http://schemas.microsoft.com/office/drawing/2014/main" id="{8EAF9CAC-FFA2-BEF7-4631-1C54E575EDE5}"/>
              </a:ext>
            </a:extLst>
          </p:cNvPr>
          <p:cNvSpPr/>
          <p:nvPr/>
        </p:nvSpPr>
        <p:spPr>
          <a:xfrm>
            <a:off x="734919"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37C03440-D61A-0EBF-6628-89058E855965}"/>
              </a:ext>
            </a:extLst>
          </p:cNvPr>
          <p:cNvSpPr/>
          <p:nvPr/>
        </p:nvSpPr>
        <p:spPr>
          <a:xfrm>
            <a:off x="6525104" y="2090064"/>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966704" cy="1132258"/>
          </a:xfrm>
        </p:spPr>
        <p:txBody>
          <a:bodyPr anchor="t"/>
          <a:lstStyle/>
          <a:p>
            <a:r>
              <a:rPr lang="en-US"/>
              <a:t>Click to edit Master title style</a:t>
            </a:r>
            <a:endParaRPr lang="en-US" dirty="0"/>
          </a:p>
        </p:txBody>
      </p:sp>
      <p:sp>
        <p:nvSpPr>
          <p:cNvPr id="11" name="Content Placeholder 6">
            <a:extLst>
              <a:ext uri="{FF2B5EF4-FFF2-40B4-BE49-F238E27FC236}">
                <a16:creationId xmlns:a16="http://schemas.microsoft.com/office/drawing/2014/main" id="{B0235ED5-6A34-E190-C6AF-47C4365CF4DA}"/>
              </a:ext>
            </a:extLst>
          </p:cNvPr>
          <p:cNvSpPr>
            <a:spLocks noGrp="1"/>
          </p:cNvSpPr>
          <p:nvPr>
            <p:ph sz="quarter" idx="17"/>
          </p:nvPr>
        </p:nvSpPr>
        <p:spPr>
          <a:xfrm>
            <a:off x="612647" y="1956816"/>
            <a:ext cx="5049837" cy="3986212"/>
          </a:xfrm>
          <a:solidFill>
            <a:schemeClr val="bg1"/>
          </a:solidFill>
          <a:ln w="25400">
            <a:solidFill>
              <a:schemeClr val="dk1"/>
            </a:solidFill>
          </a:ln>
        </p:spPr>
        <p:txBody>
          <a:bodyPr lIns="365760" tIns="274320" rIns="365760"/>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15924B5D-8BA0-6E97-9FCD-477345587304}"/>
              </a:ext>
            </a:extLst>
          </p:cNvPr>
          <p:cNvSpPr>
            <a:spLocks noGrp="1"/>
          </p:cNvSpPr>
          <p:nvPr>
            <p:ph sz="quarter" idx="16"/>
          </p:nvPr>
        </p:nvSpPr>
        <p:spPr>
          <a:xfrm>
            <a:off x="6402388" y="1941513"/>
            <a:ext cx="5049837" cy="3986212"/>
          </a:xfrm>
          <a:solidFill>
            <a:schemeClr val="bg1"/>
          </a:solidFill>
          <a:ln w="25400">
            <a:solidFill>
              <a:schemeClr val="dk1"/>
            </a:solidFill>
          </a:ln>
        </p:spPr>
        <p:txBody>
          <a:bodyPr lIns="365760" tIns="274320" rIns="365760"/>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9E9D210-740B-975E-F164-1DE3D1A898C0}"/>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4378DF6A-F028-C688-AFFC-152D73F73A1C}"/>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EF58732C-80CB-B4FE-AB5F-DDFE3F83A3D7}"/>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36441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87053FE2-64E0-3012-349A-A9A3630871D9}"/>
              </a:ext>
            </a:extLst>
          </p:cNvPr>
          <p:cNvSpPr/>
          <p:nvPr/>
        </p:nvSpPr>
        <p:spPr>
          <a:xfrm>
            <a:off x="734919" y="2106081"/>
            <a:ext cx="5054248" cy="398701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1" name="Shape">
            <a:extLst>
              <a:ext uri="{FF2B5EF4-FFF2-40B4-BE49-F238E27FC236}">
                <a16:creationId xmlns:a16="http://schemas.microsoft.com/office/drawing/2014/main" id="{C46A75A9-A17B-098E-3A45-F6C555BE2639}"/>
              </a:ext>
            </a:extLst>
          </p:cNvPr>
          <p:cNvSpPr/>
          <p:nvPr/>
        </p:nvSpPr>
        <p:spPr>
          <a:xfrm>
            <a:off x="609964" y="1964050"/>
            <a:ext cx="5054248" cy="3987012"/>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3" name="Shape">
            <a:extLst>
              <a:ext uri="{FF2B5EF4-FFF2-40B4-BE49-F238E27FC236}">
                <a16:creationId xmlns:a16="http://schemas.microsoft.com/office/drawing/2014/main" id="{09A08B6C-E5A4-86B0-F3FC-9D459A8BBBFE}"/>
              </a:ext>
            </a:extLst>
          </p:cNvPr>
          <p:cNvSpPr/>
          <p:nvPr/>
        </p:nvSpPr>
        <p:spPr>
          <a:xfrm>
            <a:off x="6527790" y="2106081"/>
            <a:ext cx="5054248" cy="398701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BC04CEF9-7BA9-D4E7-7852-594CC56DBD37}"/>
              </a:ext>
            </a:extLst>
          </p:cNvPr>
          <p:cNvSpPr/>
          <p:nvPr/>
        </p:nvSpPr>
        <p:spPr>
          <a:xfrm>
            <a:off x="6402835" y="1964050"/>
            <a:ext cx="5054248" cy="3987012"/>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7" name="Title 1">
            <a:extLst>
              <a:ext uri="{FF2B5EF4-FFF2-40B4-BE49-F238E27FC236}">
                <a16:creationId xmlns:a16="http://schemas.microsoft.com/office/drawing/2014/main" id="{FDBC014A-57E4-E622-1B5A-DDCDE4F19F68}"/>
              </a:ext>
            </a:extLst>
          </p:cNvPr>
          <p:cNvSpPr>
            <a:spLocks noGrp="1"/>
          </p:cNvSpPr>
          <p:nvPr>
            <p:ph type="title"/>
          </p:nvPr>
        </p:nvSpPr>
        <p:spPr>
          <a:xfrm>
            <a:off x="612648" y="548640"/>
            <a:ext cx="10966704" cy="1132258"/>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923026" y="2140585"/>
            <a:ext cx="4433978" cy="575962"/>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BBDB215F-F64D-AFEC-78DE-A34FCC39898B}"/>
              </a:ext>
            </a:extLst>
          </p:cNvPr>
          <p:cNvSpPr>
            <a:spLocks noGrp="1"/>
          </p:cNvSpPr>
          <p:nvPr>
            <p:ph type="body" idx="17"/>
          </p:nvPr>
        </p:nvSpPr>
        <p:spPr>
          <a:xfrm>
            <a:off x="6715897" y="2140585"/>
            <a:ext cx="4433978" cy="575962"/>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923026" y="2842450"/>
            <a:ext cx="4433978" cy="28982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a:extLst>
              <a:ext uri="{FF2B5EF4-FFF2-40B4-BE49-F238E27FC236}">
                <a16:creationId xmlns:a16="http://schemas.microsoft.com/office/drawing/2014/main" id="{2EAD70E4-41EC-CD82-9922-84432DB90008}"/>
              </a:ext>
            </a:extLst>
          </p:cNvPr>
          <p:cNvSpPr>
            <a:spLocks noGrp="1"/>
          </p:cNvSpPr>
          <p:nvPr>
            <p:ph sz="quarter" idx="16"/>
          </p:nvPr>
        </p:nvSpPr>
        <p:spPr>
          <a:xfrm>
            <a:off x="6715897" y="2842450"/>
            <a:ext cx="4433978" cy="2898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E45957D-E390-A6CD-0738-7DBCB3C4B41C}"/>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6323C36B-3396-E0B9-7965-0F8040BFF21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78F87EB5-54D8-0C98-C391-699B7F558C89}"/>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992594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endParaRPr lang="en-US" dirty="0"/>
          </a:p>
        </p:txBody>
      </p:sp>
      <p:sp>
        <p:nvSpPr>
          <p:cNvPr id="4" name="Footer Placeholder 4">
            <a:extLst>
              <a:ext uri="{FF2B5EF4-FFF2-40B4-BE49-F238E27FC236}">
                <a16:creationId xmlns:a16="http://schemas.microsoft.com/office/drawing/2014/main" id="{997C84A4-6A79-3485-A77E-989CD758309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9E55074A-9964-8F29-CF91-8A0D5AF16CB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6AAF6FDF-2AC3-DB97-1683-2D56D880D51B}"/>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74534423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A6B9D93-9B64-1CD3-A833-FFDD8C5DBA7C}"/>
              </a:ext>
            </a:extLst>
          </p:cNvPr>
          <p:cNvGrpSpPr/>
          <p:nvPr/>
        </p:nvGrpSpPr>
        <p:grpSpPr>
          <a:xfrm>
            <a:off x="452064" y="492893"/>
            <a:ext cx="11287872" cy="5876422"/>
            <a:chOff x="521208" y="647905"/>
            <a:chExt cx="11365969" cy="5565740"/>
          </a:xfrm>
        </p:grpSpPr>
        <p:sp>
          <p:nvSpPr>
            <p:cNvPr id="11" name="Shape">
              <a:extLst>
                <a:ext uri="{FF2B5EF4-FFF2-40B4-BE49-F238E27FC236}">
                  <a16:creationId xmlns:a16="http://schemas.microsoft.com/office/drawing/2014/main" id="{37BFBC61-3CC2-D636-FC54-55E9720C4A08}"/>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9D0D17A4-DEA9-4B44-C0FE-1238BACA12F7}"/>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3" name="Footer Placeholder 4">
            <a:extLst>
              <a:ext uri="{FF2B5EF4-FFF2-40B4-BE49-F238E27FC236}">
                <a16:creationId xmlns:a16="http://schemas.microsoft.com/office/drawing/2014/main" id="{373E672C-94F7-4F94-AA9D-0B2344E4BC8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794D1CA6-A4DC-DBEE-5E99-FCD16E8FE0E4}"/>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lide Number Placeholder 5">
            <a:extLst>
              <a:ext uri="{FF2B5EF4-FFF2-40B4-BE49-F238E27FC236}">
                <a16:creationId xmlns:a16="http://schemas.microsoft.com/office/drawing/2014/main" id="{C02D83F5-E164-0E11-063F-914D641C1C8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0624372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3490C2B9-2891-C4B8-A62C-388B9E630863}"/>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5" name="Date Placeholder 3">
            <a:extLst>
              <a:ext uri="{FF2B5EF4-FFF2-40B4-BE49-F238E27FC236}">
                <a16:creationId xmlns:a16="http://schemas.microsoft.com/office/drawing/2014/main" id="{72391F72-8364-5853-5AF7-052CEB5F9248}"/>
              </a:ext>
            </a:extLst>
          </p:cNvPr>
          <p:cNvSpPr>
            <a:spLocks noGrp="1"/>
          </p:cNvSpPr>
          <p:nvPr>
            <p:ph type="dt" sz="half" idx="10"/>
          </p:nvPr>
        </p:nvSpPr>
        <p:spPr>
          <a:xfrm>
            <a:off x="8893929" y="6410960"/>
            <a:ext cx="2202644" cy="298120"/>
          </a:xfrm>
          <a:prstGeom prst="rect">
            <a:avLst/>
          </a:prstGeom>
        </p:spPr>
        <p:txBody>
          <a:bodyPr anchor="b"/>
          <a:lstStyle>
            <a:lvl1pPr>
              <a:defRPr sz="1200"/>
            </a:lvl1pPr>
          </a:lstStyle>
          <a:p>
            <a:endParaRPr lang="en-US"/>
          </a:p>
        </p:txBody>
      </p:sp>
      <p:sp>
        <p:nvSpPr>
          <p:cNvPr id="7" name="Slide Number Placeholder 5">
            <a:extLst>
              <a:ext uri="{FF2B5EF4-FFF2-40B4-BE49-F238E27FC236}">
                <a16:creationId xmlns:a16="http://schemas.microsoft.com/office/drawing/2014/main" id="{8E50753C-CFE5-2B43-A721-D0E923A0E0E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04832712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Shape">
            <a:extLst>
              <a:ext uri="{FF2B5EF4-FFF2-40B4-BE49-F238E27FC236}">
                <a16:creationId xmlns:a16="http://schemas.microsoft.com/office/drawing/2014/main" id="{AAA00F4A-8B03-B8A7-EF9E-9FA816B844D9}"/>
              </a:ext>
            </a:extLst>
          </p:cNvPr>
          <p:cNvSpPr/>
          <p:nvPr/>
        </p:nvSpPr>
        <p:spPr>
          <a:xfrm>
            <a:off x="5134801" y="980808"/>
            <a:ext cx="6345319" cy="5190277"/>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1762083"/>
          </a:xfrm>
        </p:spPr>
        <p:txBody>
          <a:bodyPr anchor="t">
            <a:norm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10">
            <a:extLst>
              <a:ext uri="{FF2B5EF4-FFF2-40B4-BE49-F238E27FC236}">
                <a16:creationId xmlns:a16="http://schemas.microsoft.com/office/drawing/2014/main" id="{6AB62C19-EED5-2CB6-3778-D242A01B31A4}"/>
              </a:ext>
            </a:extLst>
          </p:cNvPr>
          <p:cNvSpPr>
            <a:spLocks noGrp="1"/>
          </p:cNvSpPr>
          <p:nvPr>
            <p:ph type="pic" sz="quarter" idx="13" hasCustomPrompt="1"/>
          </p:nvPr>
        </p:nvSpPr>
        <p:spPr>
          <a:xfrm>
            <a:off x="4976261" y="557784"/>
            <a:ext cx="6345319" cy="5437925"/>
          </a:xfrm>
          <a:blipFill>
            <a:blip r:embed="rId2">
              <a:alphaModFix amt="70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10" name="Footer Placeholder 4">
            <a:extLst>
              <a:ext uri="{FF2B5EF4-FFF2-40B4-BE49-F238E27FC236}">
                <a16:creationId xmlns:a16="http://schemas.microsoft.com/office/drawing/2014/main" id="{13D8F1A6-74FA-F0AA-BD1D-9179B632224B}"/>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CDAC8853-1F8E-BAF2-7EA5-E7CC3A30143B}"/>
              </a:ext>
            </a:extLst>
          </p:cNvPr>
          <p:cNvSpPr>
            <a:spLocks noGrp="1"/>
          </p:cNvSpPr>
          <p:nvPr>
            <p:ph type="dt" sz="half" idx="14"/>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81F632EE-8F97-1D42-BC0E-348FE22EAD0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869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bg>
      <p:bgRef idx="1001">
        <a:schemeClr val="bg1"/>
      </p:bgRef>
    </p:bg>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8790317" y="800100"/>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61123" y="1339060"/>
            <a:ext cx="6699667" cy="2207884"/>
          </a:xfrm>
        </p:spPr>
        <p:txBody>
          <a:bodyPr vert="horz" lIns="91440" tIns="45720" rIns="91440" bIns="45720" rtlCol="0" anchor="b">
            <a:normAutofit/>
          </a:bodyPr>
          <a:lstStyle>
            <a:lvl1pPr>
              <a:defRPr lang="en-US" sz="48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59205" y="3786997"/>
            <a:ext cx="6699665" cy="1591436"/>
          </a:xfrm>
        </p:spPr>
        <p:txBody>
          <a:bodyPr vert="horz" lIns="91440" tIns="45720" rIns="91440" bIns="45720" rtlCol="0" anchor="t">
            <a:normAutofit/>
          </a:bodyPr>
          <a:lstStyle>
            <a:lvl1pPr marL="0" indent="0">
              <a:buNone/>
              <a:defRPr lang="en-US" sz="1600" cap="all" baseline="0" dirty="0"/>
            </a:lvl1pPr>
          </a:lstStyle>
          <a:p>
            <a:pPr lvl="0"/>
            <a:r>
              <a:rPr lang="en-US" dirty="0"/>
              <a:t>Click to edit Master subtitle style</a:t>
            </a:r>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8807569" y="812266"/>
            <a:ext cx="2260479" cy="4928136"/>
          </a:xfrm>
          <a:blipFill>
            <a:blip r:embed="rId2">
              <a:alphaModFix amt="85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dirty="0"/>
              <a:t>  </a:t>
            </a:r>
          </a:p>
        </p:txBody>
      </p:sp>
      <p:sp>
        <p:nvSpPr>
          <p:cNvPr id="15" name="Footer Placeholder 4">
            <a:extLst>
              <a:ext uri="{FF2B5EF4-FFF2-40B4-BE49-F238E27FC236}">
                <a16:creationId xmlns:a16="http://schemas.microsoft.com/office/drawing/2014/main" id="{DF7B139E-1A4F-D7CF-7764-58DA6FAFE2E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4" name="Date Placeholder 3">
            <a:extLst>
              <a:ext uri="{FF2B5EF4-FFF2-40B4-BE49-F238E27FC236}">
                <a16:creationId xmlns:a16="http://schemas.microsoft.com/office/drawing/2014/main" id="{9538451A-1E74-ABF8-A9BB-311A384BE9B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358985DD-E6CE-DBCC-61CF-9BBFE330EF1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5426034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0F089B-9235-81DB-CA69-D7CB62593609}"/>
              </a:ext>
            </a:extLst>
          </p:cNvPr>
          <p:cNvGrpSpPr/>
          <p:nvPr/>
        </p:nvGrpSpPr>
        <p:grpSpPr>
          <a:xfrm>
            <a:off x="452064" y="492893"/>
            <a:ext cx="11287872" cy="5876422"/>
            <a:chOff x="521208" y="647905"/>
            <a:chExt cx="11365969" cy="5565740"/>
          </a:xfrm>
        </p:grpSpPr>
        <p:sp>
          <p:nvSpPr>
            <p:cNvPr id="4" name="Shape 2">
              <a:extLst>
                <a:ext uri="{FF2B5EF4-FFF2-40B4-BE49-F238E27FC236}">
                  <a16:creationId xmlns:a16="http://schemas.microsoft.com/office/drawing/2014/main" id="{A7BE37C7-4A0D-B366-88A7-61DDF6BADDFF}"/>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5" name="Shape1">
              <a:extLst>
                <a:ext uri="{FF2B5EF4-FFF2-40B4-BE49-F238E27FC236}">
                  <a16:creationId xmlns:a16="http://schemas.microsoft.com/office/drawing/2014/main" id="{F6ED5B22-34B0-7A29-DE32-F681BB887699}"/>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51011" y="1571632"/>
            <a:ext cx="6905972" cy="1133856"/>
          </a:xfrm>
        </p:spPr>
        <p:txBody>
          <a:bodyPr anchor="b">
            <a:noAutofit/>
          </a:bodyPr>
          <a:lstStyle>
            <a:lvl1pPr>
              <a:defRPr sz="6000">
                <a:solidFill>
                  <a:schemeClr val="tx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072428" y="3198297"/>
            <a:ext cx="9844686" cy="2411393"/>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43B0EB48-D222-B712-F2B3-9932C893C4F7}"/>
              </a:ext>
            </a:extLst>
          </p:cNvPr>
          <p:cNvSpPr>
            <a:spLocks noGrp="1"/>
          </p:cNvSpPr>
          <p:nvPr>
            <p:ph type="ftr" sz="quarter" idx="3"/>
          </p:nvPr>
        </p:nvSpPr>
        <p:spPr>
          <a:xfrm>
            <a:off x="612647" y="6410960"/>
            <a:ext cx="2805405" cy="298120"/>
          </a:xfrm>
          <a:prstGeom prst="rect">
            <a:avLst/>
          </a:prstGeom>
        </p:spPr>
        <p:txBody>
          <a:bodyPr anchor="b"/>
          <a:lstStyle>
            <a:lvl1pPr>
              <a:defRPr sz="1200">
                <a:solidFill>
                  <a:schemeClr val="bg1"/>
                </a:solidFill>
              </a:defRPr>
            </a:lvl1pPr>
          </a:lstStyle>
          <a:p>
            <a:endParaRPr lang="en-US"/>
          </a:p>
        </p:txBody>
      </p:sp>
      <p:sp>
        <p:nvSpPr>
          <p:cNvPr id="6" name="Date Placeholder 3">
            <a:extLst>
              <a:ext uri="{FF2B5EF4-FFF2-40B4-BE49-F238E27FC236}">
                <a16:creationId xmlns:a16="http://schemas.microsoft.com/office/drawing/2014/main" id="{A38DC1E4-B259-385B-34D7-4FEBAE45C04F}"/>
              </a:ext>
            </a:extLst>
          </p:cNvPr>
          <p:cNvSpPr>
            <a:spLocks noGrp="1"/>
          </p:cNvSpPr>
          <p:nvPr>
            <p:ph type="dt" sz="half" idx="2"/>
          </p:nvPr>
        </p:nvSpPr>
        <p:spPr>
          <a:xfrm>
            <a:off x="8893929" y="6410960"/>
            <a:ext cx="2202644" cy="298120"/>
          </a:xfrm>
          <a:prstGeom prst="rect">
            <a:avLst/>
          </a:prstGeom>
        </p:spPr>
        <p:txBody>
          <a:bodyPr anchor="b"/>
          <a:lstStyle>
            <a:lvl1pPr>
              <a:defRPr sz="12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B0374E6-29F5-6E16-088E-EC1EE38D0D71}"/>
              </a:ext>
            </a:extLst>
          </p:cNvPr>
          <p:cNvSpPr>
            <a:spLocks noGrp="1"/>
          </p:cNvSpPr>
          <p:nvPr>
            <p:ph type="sldNum" sz="quarter" idx="4"/>
          </p:nvPr>
        </p:nvSpPr>
        <p:spPr>
          <a:xfrm>
            <a:off x="11147096" y="6410960"/>
            <a:ext cx="429207" cy="298120"/>
          </a:xfrm>
          <a:prstGeom prst="rect">
            <a:avLst/>
          </a:prstGeom>
        </p:spPr>
        <p:txBody>
          <a:bodyPr anchor="b"/>
          <a:lstStyle>
            <a:lvl1pPr>
              <a:defRPr sz="1200">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6363863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7284EC-3D0F-3F16-846C-AB08017ABD0D}"/>
              </a:ext>
            </a:extLst>
          </p:cNvPr>
          <p:cNvGrpSpPr/>
          <p:nvPr/>
        </p:nvGrpSpPr>
        <p:grpSpPr>
          <a:xfrm>
            <a:off x="1290931" y="492893"/>
            <a:ext cx="9610139" cy="5876422"/>
            <a:chOff x="521208" y="647905"/>
            <a:chExt cx="11365969" cy="5565740"/>
          </a:xfrm>
        </p:grpSpPr>
        <p:sp>
          <p:nvSpPr>
            <p:cNvPr id="4" name="Shape 2">
              <a:extLst>
                <a:ext uri="{FF2B5EF4-FFF2-40B4-BE49-F238E27FC236}">
                  <a16:creationId xmlns:a16="http://schemas.microsoft.com/office/drawing/2014/main" id="{7E5FBE18-9CC6-A8C8-127B-CCA2232BDB14}"/>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5" name="Shape1">
              <a:extLst>
                <a:ext uri="{FF2B5EF4-FFF2-40B4-BE49-F238E27FC236}">
                  <a16:creationId xmlns:a16="http://schemas.microsoft.com/office/drawing/2014/main" id="{896B8FC0-2B00-3276-EB32-68AEA34310A4}"/>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79548" y="1627318"/>
            <a:ext cx="8257213" cy="1842020"/>
          </a:xfrm>
        </p:spPr>
        <p:txBody>
          <a:bodyPr anchor="b">
            <a:noAutofit/>
          </a:bodyPr>
          <a:lstStyle>
            <a:lvl1pPr>
              <a:defRPr sz="60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1879669" y="3622674"/>
            <a:ext cx="8257087"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300BE14F-B804-8786-E6FC-084A0A7FA683}"/>
              </a:ext>
            </a:extLst>
          </p:cNvPr>
          <p:cNvSpPr>
            <a:spLocks noGrp="1"/>
          </p:cNvSpPr>
          <p:nvPr>
            <p:ph type="ftr" sz="quarter" idx="3"/>
          </p:nvPr>
        </p:nvSpPr>
        <p:spPr>
          <a:xfrm>
            <a:off x="612647" y="6410960"/>
            <a:ext cx="2805405" cy="298120"/>
          </a:xfrm>
          <a:prstGeom prst="rect">
            <a:avLst/>
          </a:prstGeom>
        </p:spPr>
        <p:txBody>
          <a:bodyPr anchor="b"/>
          <a:lstStyle>
            <a:lvl1pPr>
              <a:defRPr sz="1200">
                <a:solidFill>
                  <a:schemeClr val="bg1"/>
                </a:solidFill>
              </a:defRPr>
            </a:lvl1pPr>
          </a:lstStyle>
          <a:p>
            <a:endParaRPr lang="en-US"/>
          </a:p>
        </p:txBody>
      </p:sp>
      <p:sp>
        <p:nvSpPr>
          <p:cNvPr id="8" name="Date Placeholder 3">
            <a:extLst>
              <a:ext uri="{FF2B5EF4-FFF2-40B4-BE49-F238E27FC236}">
                <a16:creationId xmlns:a16="http://schemas.microsoft.com/office/drawing/2014/main" id="{61CB601B-B447-CD6E-FCA1-4CC6DDC76626}"/>
              </a:ext>
            </a:extLst>
          </p:cNvPr>
          <p:cNvSpPr>
            <a:spLocks noGrp="1"/>
          </p:cNvSpPr>
          <p:nvPr>
            <p:ph type="dt" sz="half" idx="2"/>
          </p:nvPr>
        </p:nvSpPr>
        <p:spPr>
          <a:xfrm>
            <a:off x="8893929" y="6410960"/>
            <a:ext cx="2202644" cy="298120"/>
          </a:xfrm>
          <a:prstGeom prst="rect">
            <a:avLst/>
          </a:prstGeom>
        </p:spPr>
        <p:txBody>
          <a:bodyPr anchor="b"/>
          <a:lstStyle>
            <a:lvl1pPr>
              <a:defRPr sz="12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1F950DAF-2879-C094-CC30-7714177A4C96}"/>
              </a:ext>
            </a:extLst>
          </p:cNvPr>
          <p:cNvSpPr>
            <a:spLocks noGrp="1"/>
          </p:cNvSpPr>
          <p:nvPr>
            <p:ph type="sldNum" sz="quarter" idx="4"/>
          </p:nvPr>
        </p:nvSpPr>
        <p:spPr>
          <a:xfrm>
            <a:off x="11147096" y="6410960"/>
            <a:ext cx="429207" cy="298120"/>
          </a:xfrm>
          <a:prstGeom prst="rect">
            <a:avLst/>
          </a:prstGeom>
        </p:spPr>
        <p:txBody>
          <a:bodyPr anchor="b"/>
          <a:lstStyle>
            <a:lvl1pPr>
              <a:defRPr sz="1200">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27467848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67FC65-5AAF-6A23-5752-1C26B207DC72}"/>
              </a:ext>
            </a:extLst>
          </p:cNvPr>
          <p:cNvGrpSpPr/>
          <p:nvPr/>
        </p:nvGrpSpPr>
        <p:grpSpPr>
          <a:xfrm>
            <a:off x="452064" y="492893"/>
            <a:ext cx="11287872" cy="5876422"/>
            <a:chOff x="521208" y="647905"/>
            <a:chExt cx="11365969" cy="5565740"/>
          </a:xfrm>
        </p:grpSpPr>
        <p:sp>
          <p:nvSpPr>
            <p:cNvPr id="5" name="Shape 2">
              <a:extLst>
                <a:ext uri="{FF2B5EF4-FFF2-40B4-BE49-F238E27FC236}">
                  <a16:creationId xmlns:a16="http://schemas.microsoft.com/office/drawing/2014/main" id="{043EAAF4-DE2D-970B-4D15-6D36EEAC1744}"/>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Shape 1">
              <a:extLst>
                <a:ext uri="{FF2B5EF4-FFF2-40B4-BE49-F238E27FC236}">
                  <a16:creationId xmlns:a16="http://schemas.microsoft.com/office/drawing/2014/main" id="{496DF73D-E4E2-469F-D426-591823D792A6}"/>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278923" y="874374"/>
            <a:ext cx="9634154" cy="2821728"/>
          </a:xfrm>
        </p:spPr>
        <p:txBody>
          <a:bodyPr anchor="b">
            <a:normAutofit/>
          </a:bodyPr>
          <a:lstStyle>
            <a:lvl1pPr algn="ctr">
              <a:defRPr sz="7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012480" y="4077583"/>
            <a:ext cx="8167040" cy="1717042"/>
          </a:xfrm>
        </p:spPr>
        <p:txBody>
          <a:bodyPr anchor="t">
            <a:normAutofit/>
          </a:bodyPr>
          <a:lstStyle>
            <a:lvl1pPr marL="0" indent="0" algn="ctr">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75972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2">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E55F6A4-0EE0-72F7-43D5-EB21317D9598}"/>
              </a:ext>
            </a:extLst>
          </p:cNvPr>
          <p:cNvGrpSpPr/>
          <p:nvPr/>
        </p:nvGrpSpPr>
        <p:grpSpPr>
          <a:xfrm>
            <a:off x="452064" y="492893"/>
            <a:ext cx="11287872" cy="5876422"/>
            <a:chOff x="521208" y="647905"/>
            <a:chExt cx="11365969" cy="5565740"/>
          </a:xfrm>
        </p:grpSpPr>
        <p:sp>
          <p:nvSpPr>
            <p:cNvPr id="5" name="Shape 2">
              <a:extLst>
                <a:ext uri="{FF2B5EF4-FFF2-40B4-BE49-F238E27FC236}">
                  <a16:creationId xmlns:a16="http://schemas.microsoft.com/office/drawing/2014/main" id="{C4D77848-8CF0-5322-623B-CDF1FE03362C}"/>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6" name="Shape1">
              <a:extLst>
                <a:ext uri="{FF2B5EF4-FFF2-40B4-BE49-F238E27FC236}">
                  <a16:creationId xmlns:a16="http://schemas.microsoft.com/office/drawing/2014/main" id="{677E7171-85EC-575A-EE36-F9950B227D94}"/>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8" name="Title 7">
            <a:extLst>
              <a:ext uri="{FF2B5EF4-FFF2-40B4-BE49-F238E27FC236}">
                <a16:creationId xmlns:a16="http://schemas.microsoft.com/office/drawing/2014/main" id="{BAC83CEA-8EC3-98F1-0078-550B9B56BE91}"/>
              </a:ext>
            </a:extLst>
          </p:cNvPr>
          <p:cNvSpPr>
            <a:spLocks noGrp="1"/>
          </p:cNvSpPr>
          <p:nvPr>
            <p:ph type="title"/>
          </p:nvPr>
        </p:nvSpPr>
        <p:spPr>
          <a:xfrm>
            <a:off x="974845" y="935204"/>
            <a:ext cx="10036005" cy="3592628"/>
          </a:xfrm>
        </p:spPr>
        <p:txBody>
          <a:bodyPr anchor="b">
            <a:normAutofit/>
          </a:bodyPr>
          <a:lstStyle>
            <a:lvl1pPr>
              <a:defRPr sz="7200"/>
            </a:lvl1pPr>
          </a:lstStyle>
          <a:p>
            <a:r>
              <a:rPr lang="en-US" dirty="0"/>
              <a:t>Click to edit Master title style</a:t>
            </a:r>
          </a:p>
        </p:txBody>
      </p:sp>
      <p:sp>
        <p:nvSpPr>
          <p:cNvPr id="11" name="Subtitle 2">
            <a:extLst>
              <a:ext uri="{FF2B5EF4-FFF2-40B4-BE49-F238E27FC236}">
                <a16:creationId xmlns:a16="http://schemas.microsoft.com/office/drawing/2014/main" id="{42BA4ADB-DF4D-29DD-5069-E1950A2F6636}"/>
              </a:ext>
            </a:extLst>
          </p:cNvPr>
          <p:cNvSpPr>
            <a:spLocks noGrp="1"/>
          </p:cNvSpPr>
          <p:nvPr>
            <p:ph type="subTitle" idx="1"/>
          </p:nvPr>
        </p:nvSpPr>
        <p:spPr>
          <a:xfrm>
            <a:off x="974845" y="4698103"/>
            <a:ext cx="10036005" cy="1014984"/>
          </a:xfrm>
        </p:spPr>
        <p:txBody>
          <a:bodyPr vert="horz" lIns="91440" tIns="45720" rIns="91440" bIns="45720" rtlCol="0" anchor="t">
            <a:noAutofit/>
          </a:bodyPr>
          <a:lstStyle>
            <a:lvl1pPr marL="0" indent="0">
              <a:buNone/>
              <a:defRPr lang="en-US" sz="2800" cap="all" baseline="0" dirty="0"/>
            </a:lvl1pPr>
          </a:lstStyle>
          <a:p>
            <a:pPr lvl="0"/>
            <a:r>
              <a:rPr lang="en-US" dirty="0"/>
              <a:t>Click to edit Master subtitle style</a:t>
            </a:r>
          </a:p>
        </p:txBody>
      </p:sp>
    </p:spTree>
    <p:extLst>
      <p:ext uri="{BB962C8B-B14F-4D97-AF65-F5344CB8AC3E}">
        <p14:creationId xmlns:p14="http://schemas.microsoft.com/office/powerpoint/2010/main" val="13781754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3">
    <p:bg>
      <p:bgRef idx="1001">
        <a:schemeClr val="bg1"/>
      </p:bgRef>
    </p:bg>
    <p:spTree>
      <p:nvGrpSpPr>
        <p:cNvPr id="1" name=""/>
        <p:cNvGrpSpPr/>
        <p:nvPr/>
      </p:nvGrpSpPr>
      <p:grpSpPr>
        <a:xfrm>
          <a:off x="0" y="0"/>
          <a:ext cx="0" cy="0"/>
          <a:chOff x="0" y="0"/>
          <a:chExt cx="0" cy="0"/>
        </a:xfrm>
      </p:grpSpPr>
      <p:sp>
        <p:nvSpPr>
          <p:cNvPr id="4" name="Shape 2">
            <a:extLst>
              <a:ext uri="{FF2B5EF4-FFF2-40B4-BE49-F238E27FC236}">
                <a16:creationId xmlns:a16="http://schemas.microsoft.com/office/drawing/2014/main" id="{965F8DDB-78C2-9A91-D69C-2BE7D0DC5F3C}"/>
              </a:ext>
            </a:extLst>
          </p:cNvPr>
          <p:cNvSpPr/>
          <p:nvPr/>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1">
            <a:extLst>
              <a:ext uri="{FF2B5EF4-FFF2-40B4-BE49-F238E27FC236}">
                <a16:creationId xmlns:a16="http://schemas.microsoft.com/office/drawing/2014/main" id="{F2CE1086-051B-D73D-67CF-8E86D2965B5E}"/>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866900" y="1208585"/>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187623" y="3929930"/>
            <a:ext cx="7588155" cy="1414091"/>
          </a:xfrm>
        </p:spPr>
        <p:txBody>
          <a:bodyPr>
            <a:normAutofit/>
          </a:bodyPr>
          <a:lstStyle>
            <a:lvl1pPr marL="0" indent="0" algn="ctr">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543322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309359E1-DCAB-6CB5-49DB-E3E715B038D7}"/>
              </a:ext>
            </a:extLst>
          </p:cNvPr>
          <p:cNvSpPr/>
          <p:nvPr/>
        </p:nvSpPr>
        <p:spPr>
          <a:xfrm>
            <a:off x="1062566" y="1161412"/>
            <a:ext cx="10221119"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7" name="Shape 1">
            <a:extLst>
              <a:ext uri="{FF2B5EF4-FFF2-40B4-BE49-F238E27FC236}">
                <a16:creationId xmlns:a16="http://schemas.microsoft.com/office/drawing/2014/main" id="{D92930F3-3A63-5E7D-B558-798DFD2A08F5}"/>
              </a:ext>
            </a:extLst>
          </p:cNvPr>
          <p:cNvSpPr/>
          <p:nvPr/>
        </p:nvSpPr>
        <p:spPr>
          <a:xfrm>
            <a:off x="858371" y="800100"/>
            <a:ext cx="10221119" cy="4953001"/>
          </a:xfrm>
          <a:prstGeom prst="rect">
            <a:avLst/>
          </a:prstGeom>
          <a:solidFill>
            <a:schemeClr val="tx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522013" y="1282325"/>
            <a:ext cx="8893834" cy="3988550"/>
          </a:xfrm>
        </p:spPr>
        <p:txBody>
          <a:bodyPr vert="horz" lIns="91440" tIns="45720" rIns="91440" bIns="45720" rtlCol="0" anchor="ctr">
            <a:normAutofit/>
          </a:bodyPr>
          <a:lstStyle>
            <a:lvl1pPr algn="ctr">
              <a:defRPr lang="en-US" sz="5400" dirty="0">
                <a:solidFill>
                  <a:schemeClr val="bg1"/>
                </a:solidFill>
              </a:defRPr>
            </a:lvl1pPr>
          </a:lstStyle>
          <a:p>
            <a:pPr lvl="0"/>
            <a:r>
              <a:rPr lang="en-US" dirty="0"/>
              <a:t>Section header</a:t>
            </a:r>
          </a:p>
        </p:txBody>
      </p:sp>
      <p:sp>
        <p:nvSpPr>
          <p:cNvPr id="12" name="Footer Placeholder 4">
            <a:extLst>
              <a:ext uri="{FF2B5EF4-FFF2-40B4-BE49-F238E27FC236}">
                <a16:creationId xmlns:a16="http://schemas.microsoft.com/office/drawing/2014/main" id="{99B0FCAC-1DD5-03B7-6568-464B93F97E0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1" name="Date Placeholder 3">
            <a:extLst>
              <a:ext uri="{FF2B5EF4-FFF2-40B4-BE49-F238E27FC236}">
                <a16:creationId xmlns:a16="http://schemas.microsoft.com/office/drawing/2014/main" id="{410DA06E-F976-C917-8034-10D5651419E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3" name="Slide Number Placeholder 5">
            <a:extLst>
              <a:ext uri="{FF2B5EF4-FFF2-40B4-BE49-F238E27FC236}">
                <a16:creationId xmlns:a16="http://schemas.microsoft.com/office/drawing/2014/main" id="{7B2B0EFD-25F7-7463-7D6B-AD6B0A8B0FF2}"/>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6038425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7" y="548640"/>
            <a:ext cx="10966705"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966706"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C3C955DE-5CD9-CD51-B605-4A616AD7CFF8}"/>
              </a:ext>
            </a:extLst>
          </p:cNvPr>
          <p:cNvSpPr>
            <a:spLocks noGrp="1"/>
          </p:cNvSpPr>
          <p:nvPr>
            <p:ph type="dt" sz="half" idx="2"/>
          </p:nvPr>
        </p:nvSpPr>
        <p:spPr>
          <a:xfrm>
            <a:off x="8893929" y="6410960"/>
            <a:ext cx="2202644" cy="298120"/>
          </a:xfrm>
          <a:prstGeom prst="rect">
            <a:avLst/>
          </a:prstGeom>
        </p:spPr>
        <p:txBody>
          <a:bodyPr anchor="b"/>
          <a:lstStyle>
            <a:lvl1pPr algn="l" rtl="0">
              <a:defRPr sz="1200" cap="all" baseline="0"/>
            </a:lvl1pPr>
          </a:lstStyle>
          <a:p>
            <a:endParaRPr lang="en-US"/>
          </a:p>
        </p:txBody>
      </p:sp>
      <p:sp>
        <p:nvSpPr>
          <p:cNvPr id="8" name="Footer Placeholder 4">
            <a:extLst>
              <a:ext uri="{FF2B5EF4-FFF2-40B4-BE49-F238E27FC236}">
                <a16:creationId xmlns:a16="http://schemas.microsoft.com/office/drawing/2014/main" id="{79DD014B-8F2C-F57A-615A-FA05655D563F}"/>
              </a:ext>
            </a:extLst>
          </p:cNvPr>
          <p:cNvSpPr>
            <a:spLocks noGrp="1"/>
          </p:cNvSpPr>
          <p:nvPr>
            <p:ph type="ftr" sz="quarter" idx="3"/>
          </p:nvPr>
        </p:nvSpPr>
        <p:spPr>
          <a:xfrm>
            <a:off x="612647" y="6410960"/>
            <a:ext cx="2805405" cy="298120"/>
          </a:xfrm>
          <a:prstGeom prst="rect">
            <a:avLst/>
          </a:prstGeom>
        </p:spPr>
        <p:txBody>
          <a:bodyPr anchor="b"/>
          <a:lstStyle>
            <a:lvl1pPr algn="l" rtl="0">
              <a:defRPr sz="1200" cap="all" baseline="0"/>
            </a:lvl1pPr>
          </a:lstStyle>
          <a:p>
            <a:endParaRPr lang="en-US"/>
          </a:p>
        </p:txBody>
      </p:sp>
      <p:sp>
        <p:nvSpPr>
          <p:cNvPr id="9" name="Slide Number Placeholder 5">
            <a:extLst>
              <a:ext uri="{FF2B5EF4-FFF2-40B4-BE49-F238E27FC236}">
                <a16:creationId xmlns:a16="http://schemas.microsoft.com/office/drawing/2014/main" id="{991BBAA5-67F0-C82E-FEFD-FB109AD13395}"/>
              </a:ext>
            </a:extLst>
          </p:cNvPr>
          <p:cNvSpPr>
            <a:spLocks noGrp="1"/>
          </p:cNvSpPr>
          <p:nvPr>
            <p:ph type="sldNum" sz="quarter" idx="4"/>
          </p:nvPr>
        </p:nvSpPr>
        <p:spPr>
          <a:xfrm>
            <a:off x="11147096" y="6410960"/>
            <a:ext cx="429207" cy="298120"/>
          </a:xfrm>
          <a:prstGeom prst="rect">
            <a:avLst/>
          </a:prstGeom>
        </p:spPr>
        <p:txBody>
          <a:bodyPr anchor="b"/>
          <a:lstStyle>
            <a:lvl1pPr algn="r" rtl="0">
              <a:defRPr sz="1200" cap="all" baseline="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07764677"/>
      </p:ext>
    </p:extLst>
  </p:cSld>
  <p:clrMap bg1="lt1" tx1="dk1" bg2="lt2" tx2="dk2" accent1="accent1" accent2="accent2" accent3="accent3" accent4="accent4" accent5="accent5" accent6="accent6" hlink="hlink" folHlink="folHlink"/>
  <p:sldLayoutIdLst>
    <p:sldLayoutId id="2147483886" r:id="rId1"/>
    <p:sldLayoutId id="2147483888" r:id="rId2"/>
    <p:sldLayoutId id="2147483889" r:id="rId3"/>
    <p:sldLayoutId id="2147483890" r:id="rId4"/>
    <p:sldLayoutId id="2147483937"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904" r:id="rId19"/>
    <p:sldLayoutId id="2147483905" r:id="rId20"/>
    <p:sldLayoutId id="2147483906" r:id="rId21"/>
    <p:sldLayoutId id="2147483907" r:id="rId22"/>
    <p:sldLayoutId id="2147483908" r:id="rId23"/>
    <p:sldLayoutId id="2147483909" r:id="rId24"/>
    <p:sldLayoutId id="2147483910" r:id="rId25"/>
    <p:sldLayoutId id="2147483911" r:id="rId26"/>
    <p:sldLayoutId id="2147483912" r:id="rId27"/>
    <p:sldLayoutId id="2147483913" r:id="rId28"/>
    <p:sldLayoutId id="2147483914" r:id="rId29"/>
    <p:sldLayoutId id="2147483915" r:id="rId30"/>
    <p:sldLayoutId id="2147483916" r:id="rId31"/>
    <p:sldLayoutId id="2147483917" r:id="rId32"/>
    <p:sldLayoutId id="2147483918" r:id="rId33"/>
    <p:sldLayoutId id="2147483919" r:id="rId34"/>
    <p:sldLayoutId id="2147483920" r:id="rId35"/>
    <p:sldLayoutId id="2147483921" r:id="rId36"/>
    <p:sldLayoutId id="2147483922" r:id="rId37"/>
    <p:sldLayoutId id="2147483923" r:id="rId38"/>
    <p:sldLayoutId id="2147483924" r:id="rId39"/>
    <p:sldLayoutId id="2147483925" r:id="rId40"/>
    <p:sldLayoutId id="2147483926" r:id="rId41"/>
    <p:sldLayoutId id="2147483927" r:id="rId42"/>
    <p:sldLayoutId id="2147483928" r:id="rId43"/>
    <p:sldLayoutId id="2147483929" r:id="rId44"/>
    <p:sldLayoutId id="2147483930" r:id="rId45"/>
    <p:sldLayoutId id="2147483931" r:id="rId46"/>
    <p:sldLayoutId id="2147483932" r:id="rId47"/>
    <p:sldLayoutId id="2147483933" r:id="rId48"/>
    <p:sldLayoutId id="2147483934" r:id="rId49"/>
    <p:sldLayoutId id="2147483935" r:id="rId50"/>
    <p:sldLayoutId id="2147483936" r:id="rId51"/>
  </p:sldLayoutIdLst>
  <p:hf sldNum="0" hdr="0" ft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0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3069-7B65-53A9-542D-D5029A65937A}"/>
              </a:ext>
            </a:extLst>
          </p:cNvPr>
          <p:cNvSpPr>
            <a:spLocks noGrp="1"/>
          </p:cNvSpPr>
          <p:nvPr>
            <p:ph type="ctrTitle"/>
          </p:nvPr>
        </p:nvSpPr>
        <p:spPr/>
        <p:txBody>
          <a:bodyPr anchor="t">
            <a:normAutofit fontScale="90000"/>
          </a:bodyPr>
          <a:lstStyle/>
          <a:p>
            <a:r>
              <a:rPr lang="en-US" dirty="0">
                <a:solidFill>
                  <a:srgbClr val="1D3C34"/>
                </a:solidFill>
              </a:rPr>
              <a:t>Scholarship Universe Training Series </a:t>
            </a:r>
            <a:br>
              <a:rPr lang="en-US" dirty="0">
                <a:solidFill>
                  <a:srgbClr val="1D3C34"/>
                </a:solidFill>
              </a:rPr>
            </a:br>
            <a:br>
              <a:rPr lang="en-US" dirty="0">
                <a:solidFill>
                  <a:srgbClr val="1D3C34"/>
                </a:solidFill>
              </a:rPr>
            </a:br>
            <a:r>
              <a:rPr lang="en-US" b="1" i="1" dirty="0">
                <a:solidFill>
                  <a:srgbClr val="1D3C34"/>
                </a:solidFill>
              </a:rPr>
              <a:t>Navigating SU</a:t>
            </a:r>
            <a:endParaRPr lang="en-US" i="1" dirty="0">
              <a:solidFill>
                <a:srgbClr val="1D3C34"/>
              </a:solidFill>
            </a:endParaRPr>
          </a:p>
        </p:txBody>
      </p:sp>
      <p:pic>
        <p:nvPicPr>
          <p:cNvPr id="10" name="Picture 9">
            <a:extLst>
              <a:ext uri="{FF2B5EF4-FFF2-40B4-BE49-F238E27FC236}">
                <a16:creationId xmlns:a16="http://schemas.microsoft.com/office/drawing/2014/main" id="{1023F5AA-DB10-4B46-9D3E-6D24E8FC8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408" y="4045903"/>
            <a:ext cx="2996931" cy="1451009"/>
          </a:xfrm>
          <a:prstGeom prst="rect">
            <a:avLst/>
          </a:prstGeom>
        </p:spPr>
      </p:pic>
    </p:spTree>
    <p:extLst>
      <p:ext uri="{BB962C8B-B14F-4D97-AF65-F5344CB8AC3E}">
        <p14:creationId xmlns:p14="http://schemas.microsoft.com/office/powerpoint/2010/main" val="19962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44274E01-9BB5-4090-AC06-46ABE6E41950}"/>
              </a:ext>
            </a:extLst>
          </p:cNvPr>
          <p:cNvSpPr>
            <a:spLocks noGrp="1"/>
          </p:cNvSpPr>
          <p:nvPr>
            <p:ph type="title"/>
          </p:nvPr>
        </p:nvSpPr>
        <p:spPr/>
        <p:txBody>
          <a:bodyPr/>
          <a:lstStyle/>
          <a:p>
            <a:r>
              <a:rPr lang="en-US" dirty="0">
                <a:solidFill>
                  <a:srgbClr val="70002E"/>
                </a:solidFill>
              </a:rPr>
              <a:t>Individual Scholarship </a:t>
            </a:r>
            <a:br>
              <a:rPr lang="en-US" dirty="0">
                <a:solidFill>
                  <a:srgbClr val="70002E"/>
                </a:solidFill>
              </a:rPr>
            </a:br>
            <a:r>
              <a:rPr lang="en-US" dirty="0">
                <a:solidFill>
                  <a:srgbClr val="70002E"/>
                </a:solidFill>
              </a:rPr>
              <a:t>View</a:t>
            </a:r>
          </a:p>
        </p:txBody>
      </p:sp>
      <p:sp>
        <p:nvSpPr>
          <p:cNvPr id="9" name="Picture Placeholder 8">
            <a:extLst>
              <a:ext uri="{FF2B5EF4-FFF2-40B4-BE49-F238E27FC236}">
                <a16:creationId xmlns:a16="http://schemas.microsoft.com/office/drawing/2014/main" id="{BEB973C4-64D8-4753-B04D-C8CCEB4F9627}"/>
              </a:ext>
            </a:extLst>
          </p:cNvPr>
          <p:cNvSpPr>
            <a:spLocks noGrp="1"/>
          </p:cNvSpPr>
          <p:nvPr>
            <p:ph type="pic" sz="quarter" idx="13"/>
          </p:nvPr>
        </p:nvSpPr>
        <p:spPr/>
      </p:sp>
      <p:sp>
        <p:nvSpPr>
          <p:cNvPr id="6" name="Content Placeholder 5">
            <a:extLst>
              <a:ext uri="{FF2B5EF4-FFF2-40B4-BE49-F238E27FC236}">
                <a16:creationId xmlns:a16="http://schemas.microsoft.com/office/drawing/2014/main" id="{791E128D-0A94-407E-8FAE-F54DBFC5DFFE}"/>
              </a:ext>
            </a:extLst>
          </p:cNvPr>
          <p:cNvSpPr>
            <a:spLocks noGrp="1"/>
          </p:cNvSpPr>
          <p:nvPr>
            <p:ph sz="quarter" idx="14"/>
          </p:nvPr>
        </p:nvSpPr>
        <p:spPr/>
        <p:txBody>
          <a:bodyPr/>
          <a:lstStyle/>
          <a:p>
            <a:pPr marL="285750" indent="-285750">
              <a:buFont typeface="Arial" panose="020B0604020202020204" pitchFamily="34" charset="0"/>
              <a:buChar char="•"/>
            </a:pPr>
            <a:r>
              <a:rPr lang="en-US" b="1" dirty="0">
                <a:solidFill>
                  <a:srgbClr val="70002E"/>
                </a:solidFill>
              </a:rPr>
              <a:t>Matching Fund Tab: </a:t>
            </a:r>
            <a:r>
              <a:rPr lang="en-US" dirty="0">
                <a:solidFill>
                  <a:srgbClr val="70002E"/>
                </a:solidFill>
              </a:rPr>
              <a:t>this includes the specific matching questions tied to each scholarship. This criteria was determined based on donor contract with UM Foundation</a:t>
            </a:r>
          </a:p>
        </p:txBody>
      </p:sp>
      <p:pic>
        <p:nvPicPr>
          <p:cNvPr id="8" name="Picture 7">
            <a:extLst>
              <a:ext uri="{FF2B5EF4-FFF2-40B4-BE49-F238E27FC236}">
                <a16:creationId xmlns:a16="http://schemas.microsoft.com/office/drawing/2014/main" id="{1EF66284-19CC-4099-8E71-D10C496AB2E9}"/>
              </a:ext>
            </a:extLst>
          </p:cNvPr>
          <p:cNvPicPr>
            <a:picLocks noChangeAspect="1"/>
          </p:cNvPicPr>
          <p:nvPr/>
        </p:nvPicPr>
        <p:blipFill>
          <a:blip r:embed="rId3"/>
          <a:stretch>
            <a:fillRect/>
          </a:stretch>
        </p:blipFill>
        <p:spPr>
          <a:xfrm>
            <a:off x="0" y="0"/>
            <a:ext cx="12192000" cy="4142231"/>
          </a:xfrm>
          <a:prstGeom prst="rect">
            <a:avLst/>
          </a:prstGeom>
        </p:spPr>
      </p:pic>
    </p:spTree>
    <p:extLst>
      <p:ext uri="{BB962C8B-B14F-4D97-AF65-F5344CB8AC3E}">
        <p14:creationId xmlns:p14="http://schemas.microsoft.com/office/powerpoint/2010/main" val="248051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ED452ED-01DE-4C5B-94FB-F64EE45070D4}"/>
              </a:ext>
            </a:extLst>
          </p:cNvPr>
          <p:cNvSpPr>
            <a:spLocks noGrp="1"/>
          </p:cNvSpPr>
          <p:nvPr>
            <p:ph type="title"/>
          </p:nvPr>
        </p:nvSpPr>
        <p:spPr>
          <a:xfrm>
            <a:off x="412078" y="294640"/>
            <a:ext cx="4022853" cy="1132258"/>
          </a:xfrm>
        </p:spPr>
        <p:txBody>
          <a:bodyPr/>
          <a:lstStyle/>
          <a:p>
            <a:r>
              <a:rPr lang="en-US" dirty="0">
                <a:solidFill>
                  <a:srgbClr val="70002E"/>
                </a:solidFill>
              </a:rPr>
              <a:t>Individual Scholarship View</a:t>
            </a:r>
          </a:p>
        </p:txBody>
      </p:sp>
      <p:pic>
        <p:nvPicPr>
          <p:cNvPr id="9" name="Picture Placeholder 8">
            <a:extLst>
              <a:ext uri="{FF2B5EF4-FFF2-40B4-BE49-F238E27FC236}">
                <a16:creationId xmlns:a16="http://schemas.microsoft.com/office/drawing/2014/main" id="{47E86776-BA8B-4BE9-AEE6-2B75BFF23E48}"/>
              </a:ext>
            </a:extLst>
          </p:cNvPr>
          <p:cNvPicPr>
            <a:picLocks noGrp="1" noChangeAspect="1"/>
          </p:cNvPicPr>
          <p:nvPr>
            <p:ph type="pic" sz="quarter" idx="4294967295"/>
          </p:nvPr>
        </p:nvPicPr>
        <p:blipFill rotWithShape="1">
          <a:blip r:embed="rId3"/>
          <a:srcRect l="1409" r="9077" b="18889"/>
          <a:stretch/>
        </p:blipFill>
        <p:spPr>
          <a:xfrm>
            <a:off x="412078" y="1934898"/>
            <a:ext cx="11367842" cy="4628462"/>
          </a:xfrm>
        </p:spPr>
      </p:pic>
      <p:sp>
        <p:nvSpPr>
          <p:cNvPr id="11" name="Content Placeholder 5">
            <a:extLst>
              <a:ext uri="{FF2B5EF4-FFF2-40B4-BE49-F238E27FC236}">
                <a16:creationId xmlns:a16="http://schemas.microsoft.com/office/drawing/2014/main" id="{E62F2848-6C3E-48AD-BBA8-F8409E9C0FC5}"/>
              </a:ext>
            </a:extLst>
          </p:cNvPr>
          <p:cNvSpPr txBox="1">
            <a:spLocks/>
          </p:cNvSpPr>
          <p:nvPr/>
        </p:nvSpPr>
        <p:spPr>
          <a:xfrm>
            <a:off x="4813110" y="316974"/>
            <a:ext cx="6426391" cy="1132258"/>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b="1" dirty="0">
                <a:solidFill>
                  <a:srgbClr val="70002E"/>
                </a:solidFill>
              </a:rPr>
              <a:t>Candidate Fund Tab: </a:t>
            </a:r>
            <a:r>
              <a:rPr lang="en-US" dirty="0">
                <a:solidFill>
                  <a:srgbClr val="70002E"/>
                </a:solidFill>
              </a:rPr>
              <a:t>this includes all candidates who have matched to a specific fund…SU has the capacity to pull reports on this information, or users can drill into a specific fund for this info</a:t>
            </a:r>
          </a:p>
        </p:txBody>
      </p:sp>
      <p:sp>
        <p:nvSpPr>
          <p:cNvPr id="12" name="TextBox 11">
            <a:extLst>
              <a:ext uri="{FF2B5EF4-FFF2-40B4-BE49-F238E27FC236}">
                <a16:creationId xmlns:a16="http://schemas.microsoft.com/office/drawing/2014/main" id="{7776915B-783E-4918-A755-B8B3EDA9D0F6}"/>
              </a:ext>
            </a:extLst>
          </p:cNvPr>
          <p:cNvSpPr txBox="1"/>
          <p:nvPr/>
        </p:nvSpPr>
        <p:spPr>
          <a:xfrm>
            <a:off x="825500" y="4249129"/>
            <a:ext cx="939800" cy="2131060"/>
          </a:xfrm>
          <a:prstGeom prst="rect">
            <a:avLst/>
          </a:prstGeom>
          <a:solidFill>
            <a:schemeClr val="tx1"/>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ADBF6F45-4868-4ADA-B232-7AA7123C148E}"/>
              </a:ext>
            </a:extLst>
          </p:cNvPr>
          <p:cNvSpPr txBox="1"/>
          <p:nvPr/>
        </p:nvSpPr>
        <p:spPr>
          <a:xfrm>
            <a:off x="2178722" y="4249129"/>
            <a:ext cx="939800" cy="2131060"/>
          </a:xfrm>
          <a:prstGeom prst="rect">
            <a:avLst/>
          </a:prstGeom>
          <a:solidFill>
            <a:schemeClr val="tx1"/>
          </a:solidFill>
        </p:spPr>
        <p:txBody>
          <a:bodyPr wrap="square" rtlCol="0">
            <a:spAutoFit/>
          </a:bodyPr>
          <a:lstStyle/>
          <a:p>
            <a:endParaRPr lang="en-US" dirty="0"/>
          </a:p>
        </p:txBody>
      </p:sp>
      <p:sp>
        <p:nvSpPr>
          <p:cNvPr id="14" name="Arrow: Left 13">
            <a:extLst>
              <a:ext uri="{FF2B5EF4-FFF2-40B4-BE49-F238E27FC236}">
                <a16:creationId xmlns:a16="http://schemas.microsoft.com/office/drawing/2014/main" id="{5E6BD198-B541-4FD2-AB5D-5AE421650076}"/>
              </a:ext>
            </a:extLst>
          </p:cNvPr>
          <p:cNvSpPr/>
          <p:nvPr/>
        </p:nvSpPr>
        <p:spPr>
          <a:xfrm>
            <a:off x="11874500" y="3016250"/>
            <a:ext cx="1600200" cy="495300"/>
          </a:xfrm>
          <a:prstGeom prst="lef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271B8E4-1308-4112-8824-870B3C877D44}"/>
              </a:ext>
            </a:extLst>
          </p:cNvPr>
          <p:cNvSpPr txBox="1"/>
          <p:nvPr/>
        </p:nvSpPr>
        <p:spPr>
          <a:xfrm>
            <a:off x="13157200" y="2525236"/>
            <a:ext cx="2222500" cy="1477328"/>
          </a:xfrm>
          <a:prstGeom prst="rect">
            <a:avLst/>
          </a:prstGeom>
          <a:solidFill>
            <a:srgbClr val="BBDDE6"/>
          </a:solidFill>
        </p:spPr>
        <p:txBody>
          <a:bodyPr wrap="square" rtlCol="0">
            <a:spAutoFit/>
          </a:bodyPr>
          <a:lstStyle/>
          <a:p>
            <a:pPr algn="ctr"/>
            <a:r>
              <a:rPr lang="en-US" dirty="0">
                <a:solidFill>
                  <a:srgbClr val="70002E"/>
                </a:solidFill>
              </a:rPr>
              <a:t>Awarding Criteria tab will show you all the criteria from donors including preferences, min, and max awards</a:t>
            </a:r>
          </a:p>
        </p:txBody>
      </p:sp>
      <p:sp>
        <p:nvSpPr>
          <p:cNvPr id="16" name="Arrow: Left 15">
            <a:extLst>
              <a:ext uri="{FF2B5EF4-FFF2-40B4-BE49-F238E27FC236}">
                <a16:creationId xmlns:a16="http://schemas.microsoft.com/office/drawing/2014/main" id="{8EFACBA7-9988-495D-8F98-D4E33D3AB260}"/>
              </a:ext>
            </a:extLst>
          </p:cNvPr>
          <p:cNvSpPr/>
          <p:nvPr/>
        </p:nvSpPr>
        <p:spPr>
          <a:xfrm rot="10800000">
            <a:off x="-469564" y="3429000"/>
            <a:ext cx="939128" cy="330200"/>
          </a:xfrm>
          <a:prstGeom prst="lef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48922CA-FD27-41D5-B4E3-A7A15C0D45ED}"/>
              </a:ext>
            </a:extLst>
          </p:cNvPr>
          <p:cNvSpPr txBox="1"/>
          <p:nvPr/>
        </p:nvSpPr>
        <p:spPr>
          <a:xfrm>
            <a:off x="-2499062" y="3389868"/>
            <a:ext cx="2222500" cy="369332"/>
          </a:xfrm>
          <a:prstGeom prst="rect">
            <a:avLst/>
          </a:prstGeom>
          <a:solidFill>
            <a:srgbClr val="BBDDE6"/>
          </a:solidFill>
        </p:spPr>
        <p:txBody>
          <a:bodyPr wrap="square" rtlCol="0">
            <a:spAutoFit/>
          </a:bodyPr>
          <a:lstStyle/>
          <a:p>
            <a:pPr algn="ctr"/>
            <a:r>
              <a:rPr lang="en-US" dirty="0">
                <a:solidFill>
                  <a:srgbClr val="70002E"/>
                </a:solidFill>
              </a:rPr>
              <a:t>Column Manager Tool</a:t>
            </a:r>
          </a:p>
        </p:txBody>
      </p:sp>
    </p:spTree>
    <p:extLst>
      <p:ext uri="{BB962C8B-B14F-4D97-AF65-F5344CB8AC3E}">
        <p14:creationId xmlns:p14="http://schemas.microsoft.com/office/powerpoint/2010/main" val="86194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F82230-2FE2-4C26-86BA-E2C0A809C8D8}"/>
              </a:ext>
            </a:extLst>
          </p:cNvPr>
          <p:cNvSpPr>
            <a:spLocks noGrp="1"/>
          </p:cNvSpPr>
          <p:nvPr>
            <p:ph type="title"/>
          </p:nvPr>
        </p:nvSpPr>
        <p:spPr/>
        <p:txBody>
          <a:bodyPr/>
          <a:lstStyle/>
          <a:p>
            <a:r>
              <a:rPr lang="en-US" dirty="0">
                <a:solidFill>
                  <a:srgbClr val="70002E"/>
                </a:solidFill>
              </a:rPr>
              <a:t>Individual Scholarship </a:t>
            </a:r>
            <a:br>
              <a:rPr lang="en-US" dirty="0">
                <a:solidFill>
                  <a:srgbClr val="70002E"/>
                </a:solidFill>
              </a:rPr>
            </a:br>
            <a:r>
              <a:rPr lang="en-US" dirty="0">
                <a:solidFill>
                  <a:srgbClr val="70002E"/>
                </a:solidFill>
              </a:rPr>
              <a:t>View</a:t>
            </a:r>
          </a:p>
        </p:txBody>
      </p:sp>
      <p:sp>
        <p:nvSpPr>
          <p:cNvPr id="8" name="Picture Placeholder 7">
            <a:extLst>
              <a:ext uri="{FF2B5EF4-FFF2-40B4-BE49-F238E27FC236}">
                <a16:creationId xmlns:a16="http://schemas.microsoft.com/office/drawing/2014/main" id="{EC2BAF38-BCB0-483C-8F27-115A331F475C}"/>
              </a:ext>
            </a:extLst>
          </p:cNvPr>
          <p:cNvSpPr>
            <a:spLocks noGrp="1"/>
          </p:cNvSpPr>
          <p:nvPr>
            <p:ph type="pic" sz="quarter" idx="13"/>
          </p:nvPr>
        </p:nvSpPr>
        <p:spPr/>
      </p:sp>
      <p:sp>
        <p:nvSpPr>
          <p:cNvPr id="6" name="Content Placeholder 5">
            <a:extLst>
              <a:ext uri="{FF2B5EF4-FFF2-40B4-BE49-F238E27FC236}">
                <a16:creationId xmlns:a16="http://schemas.microsoft.com/office/drawing/2014/main" id="{60AB6431-9524-4D89-A5F1-5896B0527845}"/>
              </a:ext>
            </a:extLst>
          </p:cNvPr>
          <p:cNvSpPr>
            <a:spLocks noGrp="1"/>
          </p:cNvSpPr>
          <p:nvPr>
            <p:ph sz="quarter" idx="14"/>
          </p:nvPr>
        </p:nvSpPr>
        <p:spPr/>
        <p:txBody>
          <a:bodyPr>
            <a:normAutofit/>
          </a:bodyPr>
          <a:lstStyle/>
          <a:p>
            <a:pPr marL="285750" indent="-285750">
              <a:buFont typeface="Arial" panose="020B0604020202020204" pitchFamily="34" charset="0"/>
              <a:buChar char="•"/>
            </a:pPr>
            <a:r>
              <a:rPr lang="en-US" b="1" dirty="0">
                <a:solidFill>
                  <a:srgbClr val="70002E"/>
                </a:solidFill>
              </a:rPr>
              <a:t>Award Tab: </a:t>
            </a:r>
            <a:r>
              <a:rPr lang="en-US" dirty="0">
                <a:solidFill>
                  <a:srgbClr val="70002E"/>
                </a:solidFill>
              </a:rPr>
              <a:t>this functionality is only available for the Award Manager. You can make and awards here, see a general overview of how much has been awarded, and keep a historical record of who is awarded to each fund each cycle moving forward.</a:t>
            </a:r>
          </a:p>
        </p:txBody>
      </p:sp>
      <p:pic>
        <p:nvPicPr>
          <p:cNvPr id="3" name="Picture 2">
            <a:extLst>
              <a:ext uri="{FF2B5EF4-FFF2-40B4-BE49-F238E27FC236}">
                <a16:creationId xmlns:a16="http://schemas.microsoft.com/office/drawing/2014/main" id="{D3CB93E6-F73B-423F-8C69-F08D02993FA7}"/>
              </a:ext>
            </a:extLst>
          </p:cNvPr>
          <p:cNvPicPr>
            <a:picLocks noChangeAspect="1"/>
          </p:cNvPicPr>
          <p:nvPr/>
        </p:nvPicPr>
        <p:blipFill>
          <a:blip r:embed="rId3"/>
          <a:stretch>
            <a:fillRect/>
          </a:stretch>
        </p:blipFill>
        <p:spPr>
          <a:xfrm>
            <a:off x="-1" y="0"/>
            <a:ext cx="12253774" cy="4142230"/>
          </a:xfrm>
          <a:prstGeom prst="rect">
            <a:avLst/>
          </a:prstGeom>
        </p:spPr>
      </p:pic>
    </p:spTree>
    <p:extLst>
      <p:ext uri="{BB962C8B-B14F-4D97-AF65-F5344CB8AC3E}">
        <p14:creationId xmlns:p14="http://schemas.microsoft.com/office/powerpoint/2010/main" val="312510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AA6FA-88E8-4280-963B-FC04C6BE83B4}"/>
              </a:ext>
            </a:extLst>
          </p:cNvPr>
          <p:cNvSpPr>
            <a:spLocks noGrp="1"/>
          </p:cNvSpPr>
          <p:nvPr>
            <p:ph type="title"/>
          </p:nvPr>
        </p:nvSpPr>
        <p:spPr>
          <a:xfrm>
            <a:off x="231646" y="4767035"/>
            <a:ext cx="3044954" cy="615043"/>
          </a:xfrm>
        </p:spPr>
        <p:txBody>
          <a:bodyPr/>
          <a:lstStyle/>
          <a:p>
            <a:pPr algn="ctr"/>
            <a:r>
              <a:rPr lang="en-US" dirty="0">
                <a:solidFill>
                  <a:srgbClr val="70002E"/>
                </a:solidFill>
              </a:rPr>
              <a:t>Review Tab</a:t>
            </a:r>
          </a:p>
        </p:txBody>
      </p:sp>
      <p:sp>
        <p:nvSpPr>
          <p:cNvPr id="7" name="Content Placeholder 6">
            <a:extLst>
              <a:ext uri="{FF2B5EF4-FFF2-40B4-BE49-F238E27FC236}">
                <a16:creationId xmlns:a16="http://schemas.microsoft.com/office/drawing/2014/main" id="{C8D8294A-FEFE-49EE-99B6-0DCD023E6A1D}"/>
              </a:ext>
            </a:extLst>
          </p:cNvPr>
          <p:cNvSpPr>
            <a:spLocks noGrp="1"/>
          </p:cNvSpPr>
          <p:nvPr>
            <p:ph sz="quarter" idx="14"/>
          </p:nvPr>
        </p:nvSpPr>
        <p:spPr>
          <a:xfrm>
            <a:off x="4220925" y="4160157"/>
            <a:ext cx="7460029" cy="2443843"/>
          </a:xfrm>
        </p:spPr>
        <p:txBody>
          <a:bodyPr>
            <a:normAutofit fontScale="77500" lnSpcReduction="20000"/>
          </a:bodyPr>
          <a:lstStyle/>
          <a:p>
            <a:pPr marL="285750" indent="-285750">
              <a:buFont typeface="Arial" panose="020B0604020202020204" pitchFamily="34" charset="0"/>
              <a:buChar char="•"/>
            </a:pPr>
            <a:r>
              <a:rPr lang="en-US" dirty="0">
                <a:solidFill>
                  <a:srgbClr val="70002E"/>
                </a:solidFill>
              </a:rPr>
              <a:t>Manage External Reviewers icon- Allows Review Manager to invite someone outside of UMT staff to join a scholarship review committee</a:t>
            </a:r>
          </a:p>
          <a:p>
            <a:pPr marL="285750" indent="-285750">
              <a:buFont typeface="Arial" panose="020B0604020202020204" pitchFamily="34" charset="0"/>
              <a:buChar char="•"/>
            </a:pPr>
            <a:r>
              <a:rPr lang="en-US" dirty="0">
                <a:solidFill>
                  <a:srgbClr val="70002E"/>
                </a:solidFill>
              </a:rPr>
              <a:t>Manage Committees icon- Allows Review Manager to create and manage review committees for their scholarships, so committee can log in, and score candidates based on criteria</a:t>
            </a:r>
          </a:p>
          <a:p>
            <a:pPr marL="285750" indent="-285750">
              <a:buFont typeface="Arial" panose="020B0604020202020204" pitchFamily="34" charset="0"/>
              <a:buChar char="•"/>
            </a:pPr>
            <a:r>
              <a:rPr lang="en-US" dirty="0">
                <a:solidFill>
                  <a:srgbClr val="70002E"/>
                </a:solidFill>
              </a:rPr>
              <a:t>Manage Pools icon- Allows Review Manager to create relevant scholarship pools for all scholarships that a certain committee will review so that review committee can review all scholarships/candidates in one setting</a:t>
            </a:r>
          </a:p>
          <a:p>
            <a:pPr marL="285750" indent="-285750">
              <a:buFont typeface="Arial" panose="020B0604020202020204" pitchFamily="34" charset="0"/>
              <a:buChar char="•"/>
            </a:pPr>
            <a:r>
              <a:rPr lang="en-US" dirty="0">
                <a:solidFill>
                  <a:srgbClr val="70002E"/>
                </a:solidFill>
              </a:rPr>
              <a:t>Review Applications– A reviewer tab, for reviewers on review committees to hop on and review candidate pools. Reviewer access is all that is needed to access this particular icon</a:t>
            </a:r>
          </a:p>
        </p:txBody>
      </p:sp>
      <p:sp>
        <p:nvSpPr>
          <p:cNvPr id="3" name="Picture Placeholder 2">
            <a:extLst>
              <a:ext uri="{FF2B5EF4-FFF2-40B4-BE49-F238E27FC236}">
                <a16:creationId xmlns:a16="http://schemas.microsoft.com/office/drawing/2014/main" id="{85EB2FAB-FA92-4383-9F50-E52223D7886C}"/>
              </a:ext>
            </a:extLst>
          </p:cNvPr>
          <p:cNvSpPr>
            <a:spLocks noGrp="1"/>
          </p:cNvSpPr>
          <p:nvPr>
            <p:ph type="pic" sz="quarter" idx="13"/>
          </p:nvPr>
        </p:nvSpPr>
        <p:spPr/>
      </p:sp>
      <p:pic>
        <p:nvPicPr>
          <p:cNvPr id="6" name="Picture 5">
            <a:extLst>
              <a:ext uri="{FF2B5EF4-FFF2-40B4-BE49-F238E27FC236}">
                <a16:creationId xmlns:a16="http://schemas.microsoft.com/office/drawing/2014/main" id="{134946FE-8FAA-48D4-9AC7-FFD923FF50D3}"/>
              </a:ext>
            </a:extLst>
          </p:cNvPr>
          <p:cNvPicPr>
            <a:picLocks noChangeAspect="1"/>
          </p:cNvPicPr>
          <p:nvPr/>
        </p:nvPicPr>
        <p:blipFill>
          <a:blip r:embed="rId3"/>
          <a:stretch>
            <a:fillRect/>
          </a:stretch>
        </p:blipFill>
        <p:spPr>
          <a:xfrm>
            <a:off x="-1" y="0"/>
            <a:ext cx="12192001" cy="3429000"/>
          </a:xfrm>
          <a:prstGeom prst="rect">
            <a:avLst/>
          </a:prstGeom>
        </p:spPr>
      </p:pic>
    </p:spTree>
    <p:extLst>
      <p:ext uri="{BB962C8B-B14F-4D97-AF65-F5344CB8AC3E}">
        <p14:creationId xmlns:p14="http://schemas.microsoft.com/office/powerpoint/2010/main" val="2390500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AA6FA-88E8-4280-963B-FC04C6BE83B4}"/>
              </a:ext>
            </a:extLst>
          </p:cNvPr>
          <p:cNvSpPr>
            <a:spLocks noGrp="1"/>
          </p:cNvSpPr>
          <p:nvPr>
            <p:ph type="title"/>
          </p:nvPr>
        </p:nvSpPr>
        <p:spPr>
          <a:xfrm>
            <a:off x="231646" y="4767035"/>
            <a:ext cx="3044954" cy="615043"/>
          </a:xfrm>
        </p:spPr>
        <p:txBody>
          <a:bodyPr/>
          <a:lstStyle/>
          <a:p>
            <a:pPr algn="ctr"/>
            <a:r>
              <a:rPr lang="en-US" dirty="0">
                <a:solidFill>
                  <a:srgbClr val="70002E"/>
                </a:solidFill>
              </a:rPr>
              <a:t>Award Tab</a:t>
            </a:r>
          </a:p>
        </p:txBody>
      </p:sp>
      <p:sp>
        <p:nvSpPr>
          <p:cNvPr id="7" name="Content Placeholder 6">
            <a:extLst>
              <a:ext uri="{FF2B5EF4-FFF2-40B4-BE49-F238E27FC236}">
                <a16:creationId xmlns:a16="http://schemas.microsoft.com/office/drawing/2014/main" id="{C8D8294A-FEFE-49EE-99B6-0DCD023E6A1D}"/>
              </a:ext>
            </a:extLst>
          </p:cNvPr>
          <p:cNvSpPr>
            <a:spLocks noGrp="1"/>
          </p:cNvSpPr>
          <p:nvPr>
            <p:ph sz="quarter" idx="14"/>
          </p:nvPr>
        </p:nvSpPr>
        <p:spPr>
          <a:xfrm>
            <a:off x="4220925" y="4160157"/>
            <a:ext cx="7460029" cy="2443843"/>
          </a:xfrm>
        </p:spPr>
        <p:txBody>
          <a:bodyPr>
            <a:normAutofit fontScale="77500" lnSpcReduction="20000"/>
          </a:bodyPr>
          <a:lstStyle/>
          <a:p>
            <a:pPr marL="285750" indent="-285750">
              <a:buFont typeface="Arial" panose="020B0604020202020204" pitchFamily="34" charset="0"/>
              <a:buChar char="•"/>
            </a:pPr>
            <a:r>
              <a:rPr lang="en-US" dirty="0">
                <a:solidFill>
                  <a:srgbClr val="70002E"/>
                </a:solidFill>
              </a:rPr>
              <a:t>Award Views icon- Allows oversight admin to award all scholarships in one place, rather than having to drill into each individual scholarship to award</a:t>
            </a:r>
          </a:p>
          <a:p>
            <a:pPr marL="285750" indent="-285750">
              <a:buFont typeface="Arial" panose="020B0604020202020204" pitchFamily="34" charset="0"/>
              <a:buChar char="•"/>
            </a:pPr>
            <a:r>
              <a:rPr lang="en-US" dirty="0">
                <a:solidFill>
                  <a:srgbClr val="70002E"/>
                </a:solidFill>
              </a:rPr>
              <a:t>Manage Awards icon- Allows users to see an overview of all students they have awarded, outstanding student tasks, whether or not a student cancelled the award, and all of the associated info with the fund that a student was awarded</a:t>
            </a:r>
          </a:p>
          <a:p>
            <a:pPr marL="285750" indent="-285750">
              <a:buFont typeface="Arial" panose="020B0604020202020204" pitchFamily="34" charset="0"/>
              <a:buChar char="•"/>
            </a:pPr>
            <a:r>
              <a:rPr lang="en-US" dirty="0">
                <a:solidFill>
                  <a:srgbClr val="70002E"/>
                </a:solidFill>
              </a:rPr>
              <a:t>Smart Ranks icon- Allows user to give weight to certain criteria when a review pool goes to score scholarship candidates </a:t>
            </a:r>
          </a:p>
          <a:p>
            <a:pPr marL="285750" indent="-285750">
              <a:buFont typeface="Arial" panose="020B0604020202020204" pitchFamily="34" charset="0"/>
              <a:buChar char="•"/>
            </a:pPr>
            <a:r>
              <a:rPr lang="en-US" dirty="0">
                <a:solidFill>
                  <a:srgbClr val="70002E"/>
                </a:solidFill>
              </a:rPr>
              <a:t>Search Awards- Allows user to search through all awards and the statuses of awards. Staff can see here if an award was removed from a student, to determine reconciliatory efforts for funds</a:t>
            </a:r>
          </a:p>
        </p:txBody>
      </p:sp>
      <p:pic>
        <p:nvPicPr>
          <p:cNvPr id="4" name="Picture Placeholder 3">
            <a:extLst>
              <a:ext uri="{FF2B5EF4-FFF2-40B4-BE49-F238E27FC236}">
                <a16:creationId xmlns:a16="http://schemas.microsoft.com/office/drawing/2014/main" id="{290D7940-50A4-4871-9C68-293454054969}"/>
              </a:ext>
            </a:extLst>
          </p:cNvPr>
          <p:cNvPicPr>
            <a:picLocks noGrp="1" noChangeAspect="1"/>
          </p:cNvPicPr>
          <p:nvPr>
            <p:ph type="pic" sz="quarter" idx="13"/>
          </p:nvPr>
        </p:nvPicPr>
        <p:blipFill rotWithShape="1">
          <a:blip r:embed="rId3"/>
          <a:srcRect t="4928" b="4928"/>
          <a:stretch/>
        </p:blipFill>
        <p:spPr/>
      </p:pic>
    </p:spTree>
    <p:extLst>
      <p:ext uri="{BB962C8B-B14F-4D97-AF65-F5344CB8AC3E}">
        <p14:creationId xmlns:p14="http://schemas.microsoft.com/office/powerpoint/2010/main" val="15533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BC91-3B82-4DE4-A3B0-266CBA91BF80}"/>
              </a:ext>
            </a:extLst>
          </p:cNvPr>
          <p:cNvSpPr>
            <a:spLocks noGrp="1"/>
          </p:cNvSpPr>
          <p:nvPr>
            <p:ph type="title"/>
          </p:nvPr>
        </p:nvSpPr>
        <p:spPr>
          <a:xfrm>
            <a:off x="612646" y="3880757"/>
            <a:ext cx="3044954" cy="818243"/>
          </a:xfrm>
        </p:spPr>
        <p:txBody>
          <a:bodyPr/>
          <a:lstStyle/>
          <a:p>
            <a:pPr algn="ctr"/>
            <a:r>
              <a:rPr lang="en-US" dirty="0"/>
              <a:t>Reports Tab</a:t>
            </a:r>
          </a:p>
        </p:txBody>
      </p:sp>
      <p:sp>
        <p:nvSpPr>
          <p:cNvPr id="3" name="Picture Placeholder 2">
            <a:extLst>
              <a:ext uri="{FF2B5EF4-FFF2-40B4-BE49-F238E27FC236}">
                <a16:creationId xmlns:a16="http://schemas.microsoft.com/office/drawing/2014/main" id="{29B1DB6C-FF95-4A28-AC6B-BDB16B717C7D}"/>
              </a:ext>
            </a:extLst>
          </p:cNvPr>
          <p:cNvSpPr>
            <a:spLocks noGrp="1"/>
          </p:cNvSpPr>
          <p:nvPr>
            <p:ph type="pic" sz="quarter" idx="13"/>
          </p:nvPr>
        </p:nvSpPr>
        <p:spPr/>
      </p:sp>
      <p:pic>
        <p:nvPicPr>
          <p:cNvPr id="6" name="Picture 5">
            <a:extLst>
              <a:ext uri="{FF2B5EF4-FFF2-40B4-BE49-F238E27FC236}">
                <a16:creationId xmlns:a16="http://schemas.microsoft.com/office/drawing/2014/main" id="{7DED21E5-FCEF-4BD9-81E0-104DFB68696A}"/>
              </a:ext>
            </a:extLst>
          </p:cNvPr>
          <p:cNvPicPr>
            <a:picLocks noChangeAspect="1"/>
          </p:cNvPicPr>
          <p:nvPr/>
        </p:nvPicPr>
        <p:blipFill>
          <a:blip r:embed="rId3"/>
          <a:stretch>
            <a:fillRect/>
          </a:stretch>
        </p:blipFill>
        <p:spPr>
          <a:xfrm>
            <a:off x="-1" y="-234329"/>
            <a:ext cx="12192000" cy="3677660"/>
          </a:xfrm>
          <a:prstGeom prst="rect">
            <a:avLst/>
          </a:prstGeom>
        </p:spPr>
      </p:pic>
      <p:sp>
        <p:nvSpPr>
          <p:cNvPr id="7" name="Content Placeholder 6">
            <a:extLst>
              <a:ext uri="{FF2B5EF4-FFF2-40B4-BE49-F238E27FC236}">
                <a16:creationId xmlns:a16="http://schemas.microsoft.com/office/drawing/2014/main" id="{E95EAE29-F5ED-4637-BA12-C7A33275A751}"/>
              </a:ext>
            </a:extLst>
          </p:cNvPr>
          <p:cNvSpPr>
            <a:spLocks noGrp="1"/>
          </p:cNvSpPr>
          <p:nvPr>
            <p:ph sz="quarter" idx="14"/>
          </p:nvPr>
        </p:nvSpPr>
        <p:spPr>
          <a:xfrm>
            <a:off x="4122738" y="3881438"/>
            <a:ext cx="7459662" cy="2443162"/>
          </a:xfrm>
        </p:spPr>
        <p:txBody>
          <a:bodyPr>
            <a:normAutofit fontScale="70000" lnSpcReduction="20000"/>
          </a:bodyPr>
          <a:lstStyle/>
          <a:p>
            <a:pPr marL="285750" indent="-285750">
              <a:buFont typeface="Arial" panose="020B0604020202020204" pitchFamily="34" charset="0"/>
              <a:buChar char="•"/>
            </a:pPr>
            <a:r>
              <a:rPr lang="en-US" dirty="0">
                <a:solidFill>
                  <a:srgbClr val="70002E"/>
                </a:solidFill>
              </a:rPr>
              <a:t>Incomplete Application Report -Allows oversight admin to pull report on all students with incomplete applications associated with certain funds</a:t>
            </a:r>
          </a:p>
          <a:p>
            <a:pPr marL="285750" indent="-285750">
              <a:buFont typeface="Arial" panose="020B0604020202020204" pitchFamily="34" charset="0"/>
              <a:buChar char="•"/>
            </a:pPr>
            <a:r>
              <a:rPr lang="en-US" dirty="0">
                <a:solidFill>
                  <a:srgbClr val="70002E"/>
                </a:solidFill>
              </a:rPr>
              <a:t>Internal Application Details- Allows users to pull report on data related to how many students filled out an application tied to funds</a:t>
            </a:r>
          </a:p>
          <a:p>
            <a:pPr marL="285750" indent="-285750">
              <a:buFont typeface="Arial" panose="020B0604020202020204" pitchFamily="34" charset="0"/>
              <a:buChar char="•"/>
            </a:pPr>
            <a:r>
              <a:rPr lang="en-US" dirty="0">
                <a:solidFill>
                  <a:srgbClr val="70002E"/>
                </a:solidFill>
              </a:rPr>
              <a:t>Matched not applied- Allows user to pull report on candidates who matched to scholarships, but didn’t apply</a:t>
            </a:r>
          </a:p>
          <a:p>
            <a:pPr marL="285750" indent="-285750">
              <a:buFont typeface="Arial" panose="020B0604020202020204" pitchFamily="34" charset="0"/>
              <a:buChar char="•"/>
            </a:pPr>
            <a:r>
              <a:rPr lang="en-US" dirty="0">
                <a:solidFill>
                  <a:srgbClr val="70002E"/>
                </a:solidFill>
              </a:rPr>
              <a:t>Batch Applications- Allows users to pull report on all scholarships associated with application tied to funds, and matching candidates. Most admins will want to share this report with </a:t>
            </a:r>
            <a:r>
              <a:rPr lang="en-US" dirty="0" err="1">
                <a:solidFill>
                  <a:srgbClr val="70002E"/>
                </a:solidFill>
              </a:rPr>
              <a:t>with</a:t>
            </a:r>
            <a:r>
              <a:rPr lang="en-US" dirty="0">
                <a:solidFill>
                  <a:srgbClr val="70002E"/>
                </a:solidFill>
              </a:rPr>
              <a:t> their review pools</a:t>
            </a:r>
          </a:p>
          <a:p>
            <a:pPr marL="285750" indent="-285750">
              <a:buFont typeface="Arial" panose="020B0604020202020204" pitchFamily="34" charset="0"/>
              <a:buChar char="•"/>
            </a:pPr>
            <a:r>
              <a:rPr lang="en-US" dirty="0">
                <a:solidFill>
                  <a:srgbClr val="70002E"/>
                </a:solidFill>
              </a:rPr>
              <a:t>Award Reports- Will go over in future trainings</a:t>
            </a:r>
          </a:p>
        </p:txBody>
      </p:sp>
    </p:spTree>
    <p:extLst>
      <p:ext uri="{BB962C8B-B14F-4D97-AF65-F5344CB8AC3E}">
        <p14:creationId xmlns:p14="http://schemas.microsoft.com/office/powerpoint/2010/main" val="2682396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35374">
              <a:srgbClr val="DFA8B2"/>
            </a:gs>
            <a:gs pos="0">
              <a:srgbClr val="BBDDE6"/>
            </a:gs>
            <a:gs pos="37000">
              <a:srgbClr val="ED8B00"/>
            </a:gs>
            <a:gs pos="100000">
              <a:srgbClr val="70002E"/>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A627-E1C2-89D4-91E8-67B30D69431A}"/>
              </a:ext>
            </a:extLst>
          </p:cNvPr>
          <p:cNvSpPr>
            <a:spLocks noGrp="1"/>
          </p:cNvSpPr>
          <p:nvPr>
            <p:ph type="title"/>
          </p:nvPr>
        </p:nvSpPr>
        <p:spPr>
          <a:xfrm>
            <a:off x="196240" y="394701"/>
            <a:ext cx="11799518" cy="1132258"/>
          </a:xfrm>
          <a:solidFill>
            <a:srgbClr val="1D3C34"/>
          </a:solidFill>
        </p:spPr>
        <p:txBody>
          <a:bodyPr anchor="b">
            <a:normAutofit/>
          </a:bodyPr>
          <a:lstStyle/>
          <a:p>
            <a:pPr algn="ctr"/>
            <a:r>
              <a:rPr lang="en-US" sz="4000" dirty="0">
                <a:solidFill>
                  <a:srgbClr val="FFFFFF"/>
                </a:solidFill>
              </a:rPr>
              <a:t>Meeting Q/A Summary</a:t>
            </a:r>
          </a:p>
        </p:txBody>
      </p:sp>
      <p:sp>
        <p:nvSpPr>
          <p:cNvPr id="3" name="Content Placeholder 2">
            <a:extLst>
              <a:ext uri="{FF2B5EF4-FFF2-40B4-BE49-F238E27FC236}">
                <a16:creationId xmlns:a16="http://schemas.microsoft.com/office/drawing/2014/main" id="{101969A3-9E2B-A16B-A93E-C046172A266A}"/>
              </a:ext>
            </a:extLst>
          </p:cNvPr>
          <p:cNvSpPr>
            <a:spLocks noGrp="1"/>
          </p:cNvSpPr>
          <p:nvPr>
            <p:ph sz="quarter" idx="4294967295"/>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196240" y="1827604"/>
            <a:ext cx="11799518" cy="4826584"/>
          </a:xfrm>
          <a:solidFill>
            <a:srgbClr val="FFFFFF"/>
          </a:solidFill>
          <a:ln>
            <a:solidFill>
              <a:srgbClr val="70002E"/>
            </a:solidFill>
          </a:ln>
        </p:spPr>
        <p:txBody>
          <a:bodyPr>
            <a:noAutofit/>
          </a:bodyPr>
          <a:lstStyle/>
          <a:p>
            <a:pPr lvl="0"/>
            <a:r>
              <a:rPr lang="en-US" sz="1200" b="1" dirty="0">
                <a:solidFill>
                  <a:srgbClr val="1D3C34"/>
                </a:solidFill>
                <a:latin typeface="Calibri" panose="020F0502020204030204" pitchFamily="34" charset="0"/>
                <a:ea typeface="Calibri" panose="020F0502020204030204" pitchFamily="34" charset="0"/>
                <a:cs typeface="Calibri" panose="020F0502020204030204" pitchFamily="34" charset="0"/>
              </a:rPr>
              <a:t>Can we reopen an application if it was submitted and the student is requesting an opportunity to enter additional information? </a:t>
            </a:r>
          </a:p>
          <a:p>
            <a:pPr marL="0" lvl="0" indent="0">
              <a:buNone/>
            </a:pPr>
            <a:r>
              <a:rPr lang="en-US" sz="1200" dirty="0">
                <a:solidFill>
                  <a:srgbClr val="ED8B00"/>
                </a:solidFill>
                <a:latin typeface="Calibri" panose="020F0502020204030204" pitchFamily="34" charset="0"/>
                <a:ea typeface="Calibri" panose="020F0502020204030204" pitchFamily="34" charset="0"/>
                <a:cs typeface="Calibri" panose="020F0502020204030204" pitchFamily="34" charset="0"/>
              </a:rPr>
              <a:t>The application cycle for students is open from Dec.1- Mar. 1. Even if a student submits an application, they have the ability to make edits throughout that entire cycle to their answers and applications.</a:t>
            </a:r>
          </a:p>
          <a:p>
            <a:pPr lvl="0"/>
            <a:r>
              <a:rPr lang="en-US" sz="1200" b="1" dirty="0">
                <a:solidFill>
                  <a:srgbClr val="1D3C34"/>
                </a:solidFill>
                <a:latin typeface="Calibri" panose="020F0502020204030204" pitchFamily="34" charset="0"/>
                <a:ea typeface="Calibri" panose="020F0502020204030204" pitchFamily="34" charset="0"/>
                <a:cs typeface="Calibri" panose="020F0502020204030204" pitchFamily="34" charset="0"/>
              </a:rPr>
              <a:t>Do we contact the </a:t>
            </a:r>
            <a:r>
              <a:rPr lang="en-US" sz="1200" b="1" dirty="0" err="1">
                <a:solidFill>
                  <a:srgbClr val="1D3C34"/>
                </a:solidFill>
                <a:latin typeface="Calibri" panose="020F0502020204030204" pitchFamily="34" charset="0"/>
                <a:ea typeface="Calibri" panose="020F0502020204030204" pitchFamily="34" charset="0"/>
                <a:cs typeface="Calibri" panose="020F0502020204030204" pitchFamily="34" charset="0"/>
              </a:rPr>
              <a:t>fascholarships</a:t>
            </a:r>
            <a:r>
              <a:rPr lang="en-US" sz="1200" b="1" dirty="0">
                <a:solidFill>
                  <a:srgbClr val="1D3C34"/>
                </a:solidFill>
                <a:latin typeface="Calibri" panose="020F0502020204030204" pitchFamily="34" charset="0"/>
                <a:ea typeface="Calibri" panose="020F0502020204030204" pitchFamily="34" charset="0"/>
                <a:cs typeface="Calibri" panose="020F0502020204030204" pitchFamily="34" charset="0"/>
              </a:rPr>
              <a:t> email to assign roles?</a:t>
            </a:r>
          </a:p>
          <a:p>
            <a:pPr marL="0" lvl="0" indent="0">
              <a:buNone/>
            </a:pPr>
            <a:r>
              <a:rPr lang="en-US" sz="1200" dirty="0">
                <a:solidFill>
                  <a:srgbClr val="ED8B00"/>
                </a:solidFill>
                <a:latin typeface="Calibri" panose="020F0502020204030204" pitchFamily="34" charset="0"/>
                <a:ea typeface="Calibri" panose="020F0502020204030204" pitchFamily="34" charset="0"/>
                <a:cs typeface="Calibri" panose="020F0502020204030204" pitchFamily="34" charset="0"/>
              </a:rPr>
              <a:t>You will use the same “Scholarship Administrator” link to request access to updated roles. As of now, </a:t>
            </a:r>
          </a:p>
          <a:p>
            <a:pPr lvl="0"/>
            <a:r>
              <a:rPr lang="en-US" sz="1200" b="1" dirty="0">
                <a:solidFill>
                  <a:srgbClr val="1D3C34"/>
                </a:solidFill>
                <a:latin typeface="Calibri" panose="020F0502020204030204" pitchFamily="34" charset="0"/>
                <a:ea typeface="Calibri" panose="020F0502020204030204" pitchFamily="34" charset="0"/>
                <a:cs typeface="Calibri" panose="020F0502020204030204" pitchFamily="34" charset="0"/>
              </a:rPr>
              <a:t>Will the administrator be able to change the scholarship application deadline? </a:t>
            </a:r>
          </a:p>
          <a:p>
            <a:pPr marL="0" lvl="0" indent="0">
              <a:buNone/>
            </a:pPr>
            <a:r>
              <a:rPr lang="en-US" sz="1200" dirty="0">
                <a:solidFill>
                  <a:srgbClr val="ED8B00"/>
                </a:solidFill>
                <a:latin typeface="Calibri" panose="020F0502020204030204" pitchFamily="34" charset="0"/>
                <a:ea typeface="Calibri" panose="020F0502020204030204" pitchFamily="34" charset="0"/>
                <a:cs typeface="Calibri" panose="020F0502020204030204" pitchFamily="34" charset="0"/>
              </a:rPr>
              <a:t>Our overall Application timeline this year for SU is 12/1/25- 3/1/26. If you as a department want to encourage students to apply sooner, we welcome that. The cycle just will not close until 3/1/26. Meaning, students will be able to apply up until that point. That said, administrators will be able to make awards throughout this entire cycle period. We have awarding set up so that you could award today if desired. </a:t>
            </a:r>
            <a:r>
              <a:rPr lang="en-US" sz="1200" b="1" dirty="0">
                <a:solidFill>
                  <a:srgbClr val="ED8B00"/>
                </a:solidFill>
                <a:latin typeface="Calibri" panose="020F0502020204030204" pitchFamily="34" charset="0"/>
                <a:ea typeface="Calibri" panose="020F0502020204030204" pitchFamily="34" charset="0"/>
                <a:cs typeface="Calibri" panose="020F0502020204030204" pitchFamily="34" charset="0"/>
              </a:rPr>
              <a:t>You can prioritize students who apply sooner.</a:t>
            </a:r>
            <a:endParaRPr lang="en-US" sz="1200" dirty="0">
              <a:solidFill>
                <a:srgbClr val="ED8B00"/>
              </a:solidFill>
              <a:latin typeface="Calibri" panose="020F0502020204030204" pitchFamily="34" charset="0"/>
              <a:ea typeface="Calibri" panose="020F0502020204030204" pitchFamily="34" charset="0"/>
              <a:cs typeface="Calibri" panose="020F0502020204030204" pitchFamily="34" charset="0"/>
            </a:endParaRPr>
          </a:p>
          <a:p>
            <a:pPr lvl="0"/>
            <a:r>
              <a:rPr lang="en-US" sz="1200" b="1" dirty="0">
                <a:solidFill>
                  <a:srgbClr val="1D3C34"/>
                </a:solidFill>
                <a:latin typeface="Calibri" panose="020F0502020204030204" pitchFamily="34" charset="0"/>
                <a:ea typeface="Calibri" panose="020F0502020204030204" pitchFamily="34" charset="0"/>
                <a:cs typeface="Calibri" panose="020F0502020204030204" pitchFamily="34" charset="0"/>
              </a:rPr>
              <a:t>Will we be able to make edits to the applications in Scholarship Universe?</a:t>
            </a:r>
          </a:p>
          <a:p>
            <a:pPr marL="0" indent="0">
              <a:buNone/>
            </a:pPr>
            <a:r>
              <a:rPr lang="en-US" sz="1200" dirty="0">
                <a:solidFill>
                  <a:srgbClr val="ED8B00"/>
                </a:solidFill>
                <a:latin typeface="Calibri" panose="020F0502020204030204" pitchFamily="34" charset="0"/>
                <a:ea typeface="Calibri" panose="020F0502020204030204" pitchFamily="34" charset="0"/>
                <a:cs typeface="Calibri" panose="020F0502020204030204" pitchFamily="34" charset="0"/>
              </a:rPr>
              <a:t>The FAO office has set up every application according to its original form, unless the question in the previous application is now a matching question. Because the application is now live and published, we have limited ability to make edits to applications during this fund cycle. I will be meeting with each department before the next cycle to gather any changes in applications for the next cycle.</a:t>
            </a:r>
            <a:r>
              <a:rPr lang="en-US" sz="1200" b="1" dirty="0">
                <a:solidFill>
                  <a:srgbClr val="1D3C34"/>
                </a:solidFill>
                <a:latin typeface="Calibri" panose="020F0502020204030204" pitchFamily="34" charset="0"/>
                <a:ea typeface="Calibri" panose="020F0502020204030204" pitchFamily="34" charset="0"/>
                <a:cs typeface="Calibri" panose="020F0502020204030204" pitchFamily="34" charset="0"/>
              </a:rPr>
              <a:t> </a:t>
            </a:r>
          </a:p>
          <a:p>
            <a:r>
              <a:rPr lang="en-US" sz="1200" b="1" dirty="0">
                <a:solidFill>
                  <a:srgbClr val="1D3C34"/>
                </a:solidFill>
                <a:latin typeface="Calibri" panose="020F0502020204030204" pitchFamily="34" charset="0"/>
                <a:ea typeface="Calibri" panose="020F0502020204030204" pitchFamily="34" charset="0"/>
                <a:cs typeface="Calibri" panose="020F0502020204030204" pitchFamily="34" charset="0"/>
              </a:rPr>
              <a:t>Can the timeline/cycle for certain Scholarship be changed?</a:t>
            </a:r>
          </a:p>
          <a:p>
            <a:pPr marL="0" indent="0">
              <a:buNone/>
            </a:pPr>
            <a:r>
              <a:rPr lang="en-US" sz="1200" dirty="0">
                <a:solidFill>
                  <a:srgbClr val="ED8B00"/>
                </a:solidFill>
                <a:latin typeface="Calibri" panose="020F0502020204030204" pitchFamily="34" charset="0"/>
                <a:ea typeface="Calibri" panose="020F0502020204030204" pitchFamily="34" charset="0"/>
                <a:cs typeface="Calibri" panose="020F0502020204030204" pitchFamily="34" charset="0"/>
              </a:rPr>
              <a:t>The Scholarship Universe portal does have this capacity, however departments will need to reach out and request special permissions for certain scholarships to be on a different cycle.</a:t>
            </a:r>
          </a:p>
        </p:txBody>
      </p:sp>
    </p:spTree>
    <p:extLst>
      <p:ext uri="{BB962C8B-B14F-4D97-AF65-F5344CB8AC3E}">
        <p14:creationId xmlns:p14="http://schemas.microsoft.com/office/powerpoint/2010/main" val="2976494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0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2535-1540-54AE-9110-DF64E8386163}"/>
              </a:ext>
            </a:extLst>
          </p:cNvPr>
          <p:cNvSpPr>
            <a:spLocks noGrp="1"/>
          </p:cNvSpPr>
          <p:nvPr>
            <p:ph type="title"/>
          </p:nvPr>
        </p:nvSpPr>
        <p:spPr/>
        <p:txBody>
          <a:bodyPr anchor="ctr">
            <a:normAutofit/>
          </a:bodyPr>
          <a:lstStyle/>
          <a:p>
            <a:r>
              <a:rPr lang="en-US" dirty="0"/>
              <a:t>Agenda</a:t>
            </a:r>
          </a:p>
        </p:txBody>
      </p:sp>
      <p:sp>
        <p:nvSpPr>
          <p:cNvPr id="3" name="Subtitle 2">
            <a:extLst>
              <a:ext uri="{FF2B5EF4-FFF2-40B4-BE49-F238E27FC236}">
                <a16:creationId xmlns:a16="http://schemas.microsoft.com/office/drawing/2014/main" id="{92118B90-4AE4-4A63-8BFC-89831A608C6C}"/>
              </a:ext>
            </a:extLst>
          </p:cNvPr>
          <p:cNvSpPr>
            <a:spLocks noGrp="1"/>
          </p:cNvSpPr>
          <p:nvPr>
            <p:ph sz="quarter" idx="13"/>
          </p:nvPr>
        </p:nvSpPr>
        <p:spPr/>
        <p:txBody>
          <a:bodyPr/>
          <a:lstStyle/>
          <a:p>
            <a:pPr marL="285750" indent="-285750">
              <a:buFont typeface="Arial" panose="020B0604020202020204" pitchFamily="34" charset="0"/>
              <a:buChar char="•"/>
            </a:pPr>
            <a:r>
              <a:rPr lang="en-US" dirty="0"/>
              <a:t>Review Training Schedule for Jan</a:t>
            </a:r>
          </a:p>
          <a:p>
            <a:pPr marL="285750" indent="-285750">
              <a:buFont typeface="Arial" panose="020B0604020202020204" pitchFamily="34" charset="0"/>
              <a:buChar char="•"/>
            </a:pPr>
            <a:r>
              <a:rPr lang="en-US" dirty="0"/>
              <a:t>Review Roles/Descriptions</a:t>
            </a:r>
          </a:p>
          <a:p>
            <a:pPr marL="285750" indent="-285750">
              <a:buFont typeface="Arial" panose="020B0604020202020204" pitchFamily="34" charset="0"/>
              <a:buChar char="•"/>
            </a:pPr>
            <a:r>
              <a:rPr lang="en-US" dirty="0"/>
              <a:t>Live SU Demo with all functions</a:t>
            </a:r>
          </a:p>
          <a:p>
            <a:pPr marL="285750" indent="-285750">
              <a:buFont typeface="Arial" panose="020B0604020202020204" pitchFamily="34" charset="0"/>
              <a:buChar char="•"/>
            </a:pPr>
            <a:r>
              <a:rPr lang="en-US" dirty="0"/>
              <a:t>End on Q/A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24045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E50A6-3550-404A-B87F-CD0A8AB306D2}"/>
              </a:ext>
            </a:extLst>
          </p:cNvPr>
          <p:cNvSpPr>
            <a:spLocks noGrp="1"/>
          </p:cNvSpPr>
          <p:nvPr>
            <p:ph type="title"/>
          </p:nvPr>
        </p:nvSpPr>
        <p:spPr/>
        <p:txBody>
          <a:bodyPr/>
          <a:lstStyle/>
          <a:p>
            <a:r>
              <a:rPr lang="en-US" dirty="0"/>
              <a:t>January Trainings</a:t>
            </a:r>
          </a:p>
        </p:txBody>
      </p:sp>
      <p:sp>
        <p:nvSpPr>
          <p:cNvPr id="3" name="Content Placeholder 2">
            <a:extLst>
              <a:ext uri="{FF2B5EF4-FFF2-40B4-BE49-F238E27FC236}">
                <a16:creationId xmlns:a16="http://schemas.microsoft.com/office/drawing/2014/main" id="{56682EFC-83B6-4858-8285-0AAFB45A77B1}"/>
              </a:ext>
            </a:extLst>
          </p:cNvPr>
          <p:cNvSpPr>
            <a:spLocks noGrp="1"/>
          </p:cNvSpPr>
          <p:nvPr>
            <p:ph sz="quarter" idx="13"/>
          </p:nvPr>
        </p:nvSpPr>
        <p:spPr/>
        <p:txBody>
          <a:bodyPr>
            <a:normAutofit fontScale="85000" lnSpcReduction="20000"/>
          </a:bodyPr>
          <a:lstStyle/>
          <a:p>
            <a:r>
              <a:rPr lang="en-US" dirty="0"/>
              <a:t>Session 1: Deeper dive into Navigating SU, where things are, what functions exist and where to find them.</a:t>
            </a:r>
          </a:p>
          <a:p>
            <a:r>
              <a:rPr lang="en-US" dirty="0"/>
              <a:t>Session 2: Reporting and Data Export Features/ Pt 1 of Awarding</a:t>
            </a:r>
          </a:p>
          <a:p>
            <a:r>
              <a:rPr lang="en-US" dirty="0"/>
              <a:t>Session 3: Pt 2 of Awarding</a:t>
            </a:r>
          </a:p>
          <a:p>
            <a:r>
              <a:rPr lang="en-US" dirty="0"/>
              <a:t>Session 4: Training Wrap Up, Scholarship Best Practices, Awarding Deadlines,  and what to expect looking forward.</a:t>
            </a:r>
          </a:p>
        </p:txBody>
      </p:sp>
    </p:spTree>
    <p:extLst>
      <p:ext uri="{BB962C8B-B14F-4D97-AF65-F5344CB8AC3E}">
        <p14:creationId xmlns:p14="http://schemas.microsoft.com/office/powerpoint/2010/main" val="50727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DC2939D-0C63-4A5F-AEBA-2DB2E326712F}"/>
              </a:ext>
            </a:extLst>
          </p:cNvPr>
          <p:cNvGraphicFramePr>
            <a:graphicFrameLocks noGrp="1"/>
          </p:cNvGraphicFramePr>
          <p:nvPr>
            <p:extLst>
              <p:ext uri="{D42A27DB-BD31-4B8C-83A1-F6EECF244321}">
                <p14:modId xmlns:p14="http://schemas.microsoft.com/office/powerpoint/2010/main" val="153835712"/>
              </p:ext>
            </p:extLst>
          </p:nvPr>
        </p:nvGraphicFramePr>
        <p:xfrm>
          <a:off x="176463" y="152400"/>
          <a:ext cx="11839073" cy="6461760"/>
        </p:xfrm>
        <a:graphic>
          <a:graphicData uri="http://schemas.openxmlformats.org/drawingml/2006/table">
            <a:tbl>
              <a:tblPr firstRow="1" bandRow="1">
                <a:tableStyleId>{125E5076-3810-47DD-B79F-674D7AD40C01}</a:tableStyleId>
              </a:tblPr>
              <a:tblGrid>
                <a:gridCol w="2240619">
                  <a:extLst>
                    <a:ext uri="{9D8B030D-6E8A-4147-A177-3AD203B41FA5}">
                      <a16:colId xmlns:a16="http://schemas.microsoft.com/office/drawing/2014/main" val="3117577183"/>
                    </a:ext>
                  </a:extLst>
                </a:gridCol>
                <a:gridCol w="9598454">
                  <a:extLst>
                    <a:ext uri="{9D8B030D-6E8A-4147-A177-3AD203B41FA5}">
                      <a16:colId xmlns:a16="http://schemas.microsoft.com/office/drawing/2014/main" val="3344585471"/>
                    </a:ext>
                  </a:extLst>
                </a:gridCol>
              </a:tblGrid>
              <a:tr h="574519">
                <a:tc>
                  <a:txBody>
                    <a:bodyPr/>
                    <a:lstStyle/>
                    <a:p>
                      <a:pPr algn="ctr"/>
                      <a:r>
                        <a:rPr lang="en-US" sz="3200" b="0" dirty="0">
                          <a:solidFill>
                            <a:srgbClr val="BBDDE6"/>
                          </a:solidFill>
                          <a:latin typeface="+mj-lt"/>
                          <a:ea typeface="Calibri" panose="020F0502020204030204" pitchFamily="34" charset="0"/>
                          <a:cs typeface="Calibri" panose="020F0502020204030204" pitchFamily="34" charset="0"/>
                        </a:rPr>
                        <a:t>Role</a:t>
                      </a:r>
                    </a:p>
                  </a:txBody>
                  <a:tcPr>
                    <a:solidFill>
                      <a:srgbClr val="70002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BBDDE6"/>
                          </a:solidFill>
                          <a:effectLst/>
                          <a:uLnTx/>
                          <a:uFillTx/>
                          <a:latin typeface="+mj-lt"/>
                        </a:rPr>
                        <a:t>Description</a:t>
                      </a:r>
                    </a:p>
                  </a:txBody>
                  <a:tcPr>
                    <a:solidFill>
                      <a:srgbClr val="70002E"/>
                    </a:solidFill>
                  </a:tcPr>
                </a:tc>
                <a:extLst>
                  <a:ext uri="{0D108BD9-81ED-4DB2-BD59-A6C34878D82A}">
                    <a16:rowId xmlns:a16="http://schemas.microsoft.com/office/drawing/2014/main" val="3795288041"/>
                  </a:ext>
                </a:extLst>
              </a:tr>
              <a:tr h="816422">
                <a:tc>
                  <a:txBody>
                    <a:bodyPr/>
                    <a:lstStyle/>
                    <a:p>
                      <a:r>
                        <a:rPr lang="en-US" sz="2400" dirty="0">
                          <a:latin typeface="+mj-lt"/>
                        </a:rPr>
                        <a:t>Scholarship Viewer</a:t>
                      </a:r>
                    </a:p>
                  </a:txBody>
                  <a:tcPr/>
                </a:tc>
                <a:tc>
                  <a:txBody>
                    <a:bodyPr/>
                    <a:lstStyle/>
                    <a:p>
                      <a:r>
                        <a:rPr lang="en-US" sz="1600" dirty="0"/>
                        <a:t>All administrators currently have this access, it allows  you to view the scholarship opportunities within your assigned scopes</a:t>
                      </a:r>
                    </a:p>
                  </a:txBody>
                  <a:tcPr/>
                </a:tc>
                <a:extLst>
                  <a:ext uri="{0D108BD9-81ED-4DB2-BD59-A6C34878D82A}">
                    <a16:rowId xmlns:a16="http://schemas.microsoft.com/office/drawing/2014/main" val="2076270648"/>
                  </a:ext>
                </a:extLst>
              </a:tr>
              <a:tr h="81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3EBE8"/>
                          </a:solidFill>
                          <a:effectLst/>
                          <a:uLnTx/>
                          <a:uFillTx/>
                          <a:latin typeface="Century Gothic"/>
                          <a:ea typeface="+mn-ea"/>
                          <a:cs typeface="+mn-cs"/>
                        </a:rPr>
                        <a:t>Candidate Manager</a:t>
                      </a:r>
                    </a:p>
                  </a:txBody>
                  <a:tcPr/>
                </a:tc>
                <a:tc>
                  <a:txBody>
                    <a:bodyPr/>
                    <a:lstStyle/>
                    <a:p>
                      <a:r>
                        <a:rPr lang="en-US" sz="1600" dirty="0"/>
                        <a:t>All administrators currently have this access, it allows you to view the students who have matched to you respective scholarships.</a:t>
                      </a:r>
                    </a:p>
                  </a:txBody>
                  <a:tcPr/>
                </a:tc>
                <a:extLst>
                  <a:ext uri="{0D108BD9-81ED-4DB2-BD59-A6C34878D82A}">
                    <a16:rowId xmlns:a16="http://schemas.microsoft.com/office/drawing/2014/main" val="1224596387"/>
                  </a:ext>
                </a:extLst>
              </a:tr>
              <a:tr h="1179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3EBE8"/>
                          </a:solidFill>
                          <a:effectLst/>
                          <a:uLnTx/>
                          <a:uFillTx/>
                          <a:latin typeface="Century Gothic"/>
                          <a:ea typeface="+mn-ea"/>
                          <a:cs typeface="+mn-cs"/>
                        </a:rPr>
                        <a:t>Review Manager</a:t>
                      </a:r>
                    </a:p>
                    <a:p>
                      <a:endParaRPr lang="en-US" sz="2400" dirty="0"/>
                    </a:p>
                  </a:txBody>
                  <a:tcPr/>
                </a:tc>
                <a:tc>
                  <a:txBody>
                    <a:bodyPr/>
                    <a:lstStyle/>
                    <a:p>
                      <a:r>
                        <a:rPr lang="en-US" sz="1600" dirty="0"/>
                        <a:t>No staff currently have this access. This access allows your designated Scholarship Admin team to create review pools so that your team can effectively review the candidate pools for each scholarship. You also have access to special reports to have a more comprehensive data view to share with your review pools of scholarship candidate data. We recommend designating one or two staff members to manage this role within your scholarship team.</a:t>
                      </a:r>
                    </a:p>
                  </a:txBody>
                  <a:tcPr/>
                </a:tc>
                <a:extLst>
                  <a:ext uri="{0D108BD9-81ED-4DB2-BD59-A6C34878D82A}">
                    <a16:rowId xmlns:a16="http://schemas.microsoft.com/office/drawing/2014/main" val="3340591565"/>
                  </a:ext>
                </a:extLst>
              </a:tr>
              <a:tr h="1179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3EBE8"/>
                          </a:solidFill>
                          <a:effectLst/>
                          <a:uLnTx/>
                          <a:uFillTx/>
                          <a:latin typeface="Century Gothic"/>
                          <a:ea typeface="+mn-ea"/>
                          <a:cs typeface="+mn-cs"/>
                        </a:rPr>
                        <a:t>Award Manager</a:t>
                      </a:r>
                    </a:p>
                    <a:p>
                      <a:endParaRPr lang="en-US" sz="2400" dirty="0"/>
                    </a:p>
                  </a:txBody>
                  <a:tcPr/>
                </a:tc>
                <a:tc>
                  <a:txBody>
                    <a:bodyPr/>
                    <a:lstStyle/>
                    <a:p>
                      <a:r>
                        <a:rPr lang="en-US" sz="1600" dirty="0"/>
                        <a:t>No staff currently have this access. This access allows an administrator to actually award students once the committee has decided on candidates for each scholarship. This staff will add scholarship amounts to students, and manage award status, outstanding tasks, and redirecting awards if students withdraw, etc. This staff will also have the ability to pull different reports related to award management.</a:t>
                      </a:r>
                    </a:p>
                  </a:txBody>
                  <a:tcPr/>
                </a:tc>
                <a:extLst>
                  <a:ext uri="{0D108BD9-81ED-4DB2-BD59-A6C34878D82A}">
                    <a16:rowId xmlns:a16="http://schemas.microsoft.com/office/drawing/2014/main" val="238768338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3EBE8"/>
                          </a:solidFill>
                          <a:effectLst/>
                          <a:uLnTx/>
                          <a:uFillTx/>
                          <a:latin typeface="Century Gothic"/>
                          <a:ea typeface="+mn-ea"/>
                          <a:cs typeface="+mn-cs"/>
                        </a:rPr>
                        <a:t>Reviewer</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 staff currently have this access. This access will be relevant for your scholarship review committee, which will be set up by the Review Manager. As a reviewer, you can participate in the review process with this role. This might be for faculty who are apart of review committees</a:t>
                      </a:r>
                    </a:p>
                  </a:txBody>
                  <a:tcPr/>
                </a:tc>
                <a:extLst>
                  <a:ext uri="{0D108BD9-81ED-4DB2-BD59-A6C34878D82A}">
                    <a16:rowId xmlns:a16="http://schemas.microsoft.com/office/drawing/2014/main" val="3291572497"/>
                  </a:ext>
                </a:extLst>
              </a:tr>
              <a:tr h="574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3EBE8"/>
                          </a:solidFill>
                          <a:effectLst/>
                          <a:uLnTx/>
                          <a:uFillTx/>
                          <a:latin typeface="Century Gothic"/>
                          <a:ea typeface="+mn-ea"/>
                          <a:cs typeface="+mn-cs"/>
                        </a:rPr>
                        <a:t>Help Desk</a:t>
                      </a:r>
                    </a:p>
                  </a:txBody>
                  <a:tcPr/>
                </a:tc>
                <a:tc>
                  <a:txBody>
                    <a:bodyPr/>
                    <a:lstStyle/>
                    <a:p>
                      <a:r>
                        <a:rPr lang="en-US" sz="1600" dirty="0"/>
                        <a:t>No staff currently have this access. This access requires special permission from FAO office, as it allows staff to search any student, and you can see student data, progress on applications, matches, partial matches, </a:t>
                      </a:r>
                      <a:r>
                        <a:rPr lang="en-US" sz="1600" dirty="0" err="1"/>
                        <a:t>etc</a:t>
                      </a:r>
                      <a:endParaRPr lang="en-US" sz="1600" dirty="0"/>
                    </a:p>
                  </a:txBody>
                  <a:tcPr/>
                </a:tc>
                <a:extLst>
                  <a:ext uri="{0D108BD9-81ED-4DB2-BD59-A6C34878D82A}">
                    <a16:rowId xmlns:a16="http://schemas.microsoft.com/office/drawing/2014/main" val="1598212490"/>
                  </a:ext>
                </a:extLst>
              </a:tr>
              <a:tr h="453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3EBE8"/>
                          </a:solidFill>
                          <a:effectLst/>
                          <a:uLnTx/>
                          <a:uFillTx/>
                          <a:latin typeface="Century Gothic"/>
                          <a:ea typeface="+mn-ea"/>
                          <a:cs typeface="+mn-cs"/>
                        </a:rPr>
                        <a:t>Admin</a:t>
                      </a:r>
                    </a:p>
                  </a:txBody>
                  <a:tcPr/>
                </a:tc>
                <a:tc>
                  <a:txBody>
                    <a:bodyPr/>
                    <a:lstStyle/>
                    <a:p>
                      <a:r>
                        <a:rPr lang="en-US" sz="1600" dirty="0"/>
                        <a:t>All SU administrative access only given to FAO at this time</a:t>
                      </a:r>
                    </a:p>
                  </a:txBody>
                  <a:tcPr/>
                </a:tc>
                <a:extLst>
                  <a:ext uri="{0D108BD9-81ED-4DB2-BD59-A6C34878D82A}">
                    <a16:rowId xmlns:a16="http://schemas.microsoft.com/office/drawing/2014/main" val="824782944"/>
                  </a:ext>
                </a:extLst>
              </a:tr>
            </a:tbl>
          </a:graphicData>
        </a:graphic>
      </p:graphicFrame>
      <p:sp>
        <p:nvSpPr>
          <p:cNvPr id="2" name="Left Brace 1">
            <a:extLst>
              <a:ext uri="{FF2B5EF4-FFF2-40B4-BE49-F238E27FC236}">
                <a16:creationId xmlns:a16="http://schemas.microsoft.com/office/drawing/2014/main" id="{92B871B9-7098-48AC-95C6-640553B67DE9}"/>
              </a:ext>
            </a:extLst>
          </p:cNvPr>
          <p:cNvSpPr/>
          <p:nvPr/>
        </p:nvSpPr>
        <p:spPr>
          <a:xfrm>
            <a:off x="-1220537" y="927100"/>
            <a:ext cx="1397000" cy="1257300"/>
          </a:xfrm>
          <a:prstGeom prst="leftBrace">
            <a:avLst/>
          </a:prstGeom>
          <a:ln w="57150">
            <a:solidFill>
              <a:srgbClr val="F942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8815C82D-3000-4DA9-B5B6-4E507D16B018}"/>
              </a:ext>
            </a:extLst>
          </p:cNvPr>
          <p:cNvSpPr txBox="1"/>
          <p:nvPr/>
        </p:nvSpPr>
        <p:spPr>
          <a:xfrm>
            <a:off x="-3117181" y="1232584"/>
            <a:ext cx="2177381" cy="646331"/>
          </a:xfrm>
          <a:prstGeom prst="rect">
            <a:avLst/>
          </a:prstGeom>
          <a:solidFill>
            <a:srgbClr val="BBDDE6"/>
          </a:solidFill>
        </p:spPr>
        <p:txBody>
          <a:bodyPr wrap="square" rtlCol="0">
            <a:spAutoFit/>
          </a:bodyPr>
          <a:lstStyle/>
          <a:p>
            <a:pPr algn="ctr"/>
            <a:r>
              <a:rPr lang="en-US" b="1" dirty="0">
                <a:solidFill>
                  <a:srgbClr val="70002E"/>
                </a:solidFill>
              </a:rPr>
              <a:t>Support Administrator Roles</a:t>
            </a:r>
          </a:p>
        </p:txBody>
      </p:sp>
      <p:sp>
        <p:nvSpPr>
          <p:cNvPr id="6" name="Left Brace 5">
            <a:extLst>
              <a:ext uri="{FF2B5EF4-FFF2-40B4-BE49-F238E27FC236}">
                <a16:creationId xmlns:a16="http://schemas.microsoft.com/office/drawing/2014/main" id="{D72F1E8B-364C-47E0-BAB3-2EE8C45C7EA5}"/>
              </a:ext>
            </a:extLst>
          </p:cNvPr>
          <p:cNvSpPr/>
          <p:nvPr/>
        </p:nvSpPr>
        <p:spPr>
          <a:xfrm>
            <a:off x="-1220537" y="2959100"/>
            <a:ext cx="1397000" cy="1257300"/>
          </a:xfrm>
          <a:prstGeom prst="leftBrace">
            <a:avLst/>
          </a:prstGeom>
          <a:ln w="57150">
            <a:solidFill>
              <a:srgbClr val="F942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0E968324-9E0B-4E8A-A933-C92B8073A617}"/>
              </a:ext>
            </a:extLst>
          </p:cNvPr>
          <p:cNvSpPr txBox="1"/>
          <p:nvPr/>
        </p:nvSpPr>
        <p:spPr>
          <a:xfrm>
            <a:off x="-3117181" y="3105834"/>
            <a:ext cx="2177381" cy="646331"/>
          </a:xfrm>
          <a:prstGeom prst="rect">
            <a:avLst/>
          </a:prstGeom>
          <a:solidFill>
            <a:srgbClr val="BBDDE6"/>
          </a:solidFill>
        </p:spPr>
        <p:txBody>
          <a:bodyPr wrap="square" rtlCol="0">
            <a:spAutoFit/>
          </a:bodyPr>
          <a:lstStyle/>
          <a:p>
            <a:pPr algn="ctr"/>
            <a:r>
              <a:rPr lang="en-US" b="1" dirty="0">
                <a:solidFill>
                  <a:srgbClr val="70002E"/>
                </a:solidFill>
              </a:rPr>
              <a:t>Oversight Administrator Roles</a:t>
            </a:r>
          </a:p>
        </p:txBody>
      </p:sp>
      <p:sp>
        <p:nvSpPr>
          <p:cNvPr id="8" name="Left Brace 7">
            <a:extLst>
              <a:ext uri="{FF2B5EF4-FFF2-40B4-BE49-F238E27FC236}">
                <a16:creationId xmlns:a16="http://schemas.microsoft.com/office/drawing/2014/main" id="{352BCBBD-645B-4017-B16B-7283939A2A01}"/>
              </a:ext>
            </a:extLst>
          </p:cNvPr>
          <p:cNvSpPr/>
          <p:nvPr/>
        </p:nvSpPr>
        <p:spPr>
          <a:xfrm>
            <a:off x="-1220537" y="5625025"/>
            <a:ext cx="1397000" cy="934134"/>
          </a:xfrm>
          <a:prstGeom prst="leftBrace">
            <a:avLst/>
          </a:prstGeom>
          <a:ln w="57150">
            <a:solidFill>
              <a:srgbClr val="F942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FF2BAA47-B196-4F21-9150-8254816F99D1}"/>
              </a:ext>
            </a:extLst>
          </p:cNvPr>
          <p:cNvSpPr txBox="1"/>
          <p:nvPr/>
        </p:nvSpPr>
        <p:spPr>
          <a:xfrm>
            <a:off x="-3117181" y="5768926"/>
            <a:ext cx="2177381" cy="369332"/>
          </a:xfrm>
          <a:prstGeom prst="rect">
            <a:avLst/>
          </a:prstGeom>
          <a:solidFill>
            <a:srgbClr val="BBDDE6"/>
          </a:solidFill>
        </p:spPr>
        <p:txBody>
          <a:bodyPr wrap="square" rtlCol="0">
            <a:spAutoFit/>
          </a:bodyPr>
          <a:lstStyle/>
          <a:p>
            <a:pPr algn="ctr"/>
            <a:r>
              <a:rPr lang="en-US" b="1" dirty="0">
                <a:solidFill>
                  <a:srgbClr val="70002E"/>
                </a:solidFill>
              </a:rPr>
              <a:t>FAO Roles</a:t>
            </a:r>
          </a:p>
        </p:txBody>
      </p:sp>
      <p:sp>
        <p:nvSpPr>
          <p:cNvPr id="10" name="TextBox 9">
            <a:extLst>
              <a:ext uri="{FF2B5EF4-FFF2-40B4-BE49-F238E27FC236}">
                <a16:creationId xmlns:a16="http://schemas.microsoft.com/office/drawing/2014/main" id="{3A937468-2891-4F17-9222-F66A939454FC}"/>
              </a:ext>
            </a:extLst>
          </p:cNvPr>
          <p:cNvSpPr txBox="1"/>
          <p:nvPr/>
        </p:nvSpPr>
        <p:spPr>
          <a:xfrm>
            <a:off x="-3117181" y="4945212"/>
            <a:ext cx="2177381" cy="369332"/>
          </a:xfrm>
          <a:prstGeom prst="rect">
            <a:avLst/>
          </a:prstGeom>
          <a:solidFill>
            <a:srgbClr val="BBDDE6"/>
          </a:solidFill>
        </p:spPr>
        <p:txBody>
          <a:bodyPr wrap="square" rtlCol="0">
            <a:spAutoFit/>
          </a:bodyPr>
          <a:lstStyle/>
          <a:p>
            <a:pPr algn="ctr"/>
            <a:r>
              <a:rPr lang="en-US" b="1" dirty="0">
                <a:solidFill>
                  <a:srgbClr val="70002E"/>
                </a:solidFill>
              </a:rPr>
              <a:t>Review Team Role</a:t>
            </a:r>
          </a:p>
        </p:txBody>
      </p:sp>
      <p:sp>
        <p:nvSpPr>
          <p:cNvPr id="4" name="Arrow: Right 3">
            <a:extLst>
              <a:ext uri="{FF2B5EF4-FFF2-40B4-BE49-F238E27FC236}">
                <a16:creationId xmlns:a16="http://schemas.microsoft.com/office/drawing/2014/main" id="{402C07F6-5F3A-4D89-BB57-1FC757594125}"/>
              </a:ext>
            </a:extLst>
          </p:cNvPr>
          <p:cNvSpPr/>
          <p:nvPr/>
        </p:nvSpPr>
        <p:spPr>
          <a:xfrm>
            <a:off x="-850900" y="4991100"/>
            <a:ext cx="1027363" cy="330200"/>
          </a:xfrm>
          <a:prstGeom prst="rightArrow">
            <a:avLst/>
          </a:prstGeom>
          <a:solidFill>
            <a:srgbClr val="F9423A"/>
          </a:solidFill>
          <a:ln>
            <a:solidFill>
              <a:srgbClr val="F94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025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69ADDB5-6E11-4595-9C4D-1E9BE235CC6C}"/>
              </a:ext>
            </a:extLst>
          </p:cNvPr>
          <p:cNvSpPr>
            <a:spLocks noGrp="1"/>
          </p:cNvSpPr>
          <p:nvPr>
            <p:ph type="title"/>
          </p:nvPr>
        </p:nvSpPr>
        <p:spPr>
          <a:xfrm>
            <a:off x="459512" y="5025500"/>
            <a:ext cx="4019522" cy="1617925"/>
          </a:xfrm>
        </p:spPr>
        <p:txBody>
          <a:bodyPr/>
          <a:lstStyle/>
          <a:p>
            <a:r>
              <a:rPr lang="en-US" dirty="0">
                <a:solidFill>
                  <a:srgbClr val="70002E"/>
                </a:solidFill>
              </a:rPr>
              <a:t>Dashboard View</a:t>
            </a:r>
          </a:p>
        </p:txBody>
      </p:sp>
      <p:sp>
        <p:nvSpPr>
          <p:cNvPr id="12" name="Picture Placeholder 11">
            <a:extLst>
              <a:ext uri="{FF2B5EF4-FFF2-40B4-BE49-F238E27FC236}">
                <a16:creationId xmlns:a16="http://schemas.microsoft.com/office/drawing/2014/main" id="{71065C2B-D3D6-4B44-BDA6-063FF9B0753C}"/>
              </a:ext>
            </a:extLst>
          </p:cNvPr>
          <p:cNvSpPr>
            <a:spLocks noGrp="1"/>
          </p:cNvSpPr>
          <p:nvPr>
            <p:ph type="pic" sz="quarter" idx="13"/>
          </p:nvPr>
        </p:nvSpPr>
        <p:spPr/>
      </p:sp>
      <p:sp>
        <p:nvSpPr>
          <p:cNvPr id="13" name="Content Placeholder 12">
            <a:extLst>
              <a:ext uri="{FF2B5EF4-FFF2-40B4-BE49-F238E27FC236}">
                <a16:creationId xmlns:a16="http://schemas.microsoft.com/office/drawing/2014/main" id="{5ED460F8-170A-46C7-AE94-5622119D36C2}"/>
              </a:ext>
            </a:extLst>
          </p:cNvPr>
          <p:cNvSpPr>
            <a:spLocks noGrp="1"/>
          </p:cNvSpPr>
          <p:nvPr>
            <p:ph sz="quarter" idx="14"/>
          </p:nvPr>
        </p:nvSpPr>
        <p:spPr>
          <a:xfrm>
            <a:off x="5444768" y="5025501"/>
            <a:ext cx="6426391" cy="1617924"/>
          </a:xfrm>
        </p:spPr>
        <p:txBody>
          <a:bodyPr>
            <a:normAutofit fontScale="85000" lnSpcReduction="10000"/>
          </a:bodyPr>
          <a:lstStyle/>
          <a:p>
            <a:pPr marL="285750" indent="-285750">
              <a:buFont typeface="Arial" panose="020B0604020202020204" pitchFamily="34" charset="0"/>
              <a:buChar char="•"/>
            </a:pPr>
            <a:r>
              <a:rPr lang="en-US" dirty="0">
                <a:solidFill>
                  <a:srgbClr val="70002E"/>
                </a:solidFill>
              </a:rPr>
              <a:t>Row 1- Scholarship Viewer access: user can see scholarship opportunities within their scope</a:t>
            </a:r>
          </a:p>
          <a:p>
            <a:pPr marL="285750" indent="-285750">
              <a:buFont typeface="Arial" panose="020B0604020202020204" pitchFamily="34" charset="0"/>
              <a:buChar char="•"/>
            </a:pPr>
            <a:r>
              <a:rPr lang="en-US" dirty="0">
                <a:solidFill>
                  <a:srgbClr val="70002E"/>
                </a:solidFill>
              </a:rPr>
              <a:t>Row 2-Review Manager Access: user can see review pool management overview</a:t>
            </a:r>
          </a:p>
          <a:p>
            <a:pPr marL="285750" indent="-285750">
              <a:buFont typeface="Arial" panose="020B0604020202020204" pitchFamily="34" charset="0"/>
              <a:buChar char="•"/>
            </a:pPr>
            <a:r>
              <a:rPr lang="en-US" dirty="0">
                <a:solidFill>
                  <a:srgbClr val="70002E"/>
                </a:solidFill>
              </a:rPr>
              <a:t>Row 3- Award Manager Access: user can </a:t>
            </a:r>
          </a:p>
          <a:p>
            <a:pPr marL="285750" indent="-285750">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ACCC7FCE-B53F-4DA5-A285-B2890A9D1358}"/>
              </a:ext>
            </a:extLst>
          </p:cNvPr>
          <p:cNvPicPr>
            <a:picLocks noChangeAspect="1"/>
          </p:cNvPicPr>
          <p:nvPr/>
        </p:nvPicPr>
        <p:blipFill>
          <a:blip r:embed="rId3"/>
          <a:stretch>
            <a:fillRect/>
          </a:stretch>
        </p:blipFill>
        <p:spPr>
          <a:xfrm>
            <a:off x="0" y="0"/>
            <a:ext cx="12259377" cy="4774131"/>
          </a:xfrm>
          <a:prstGeom prst="rect">
            <a:avLst/>
          </a:prstGeom>
        </p:spPr>
      </p:pic>
    </p:spTree>
    <p:extLst>
      <p:ext uri="{BB962C8B-B14F-4D97-AF65-F5344CB8AC3E}">
        <p14:creationId xmlns:p14="http://schemas.microsoft.com/office/powerpoint/2010/main" val="175032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AA6FA-88E8-4280-963B-FC04C6BE83B4}"/>
              </a:ext>
            </a:extLst>
          </p:cNvPr>
          <p:cNvSpPr>
            <a:spLocks noGrp="1"/>
          </p:cNvSpPr>
          <p:nvPr>
            <p:ph type="title"/>
          </p:nvPr>
        </p:nvSpPr>
        <p:spPr>
          <a:xfrm>
            <a:off x="511046" y="4388757"/>
            <a:ext cx="3044954" cy="615043"/>
          </a:xfrm>
        </p:spPr>
        <p:txBody>
          <a:bodyPr/>
          <a:lstStyle/>
          <a:p>
            <a:pPr algn="ctr"/>
            <a:r>
              <a:rPr lang="en-US" dirty="0">
                <a:solidFill>
                  <a:srgbClr val="70002E"/>
                </a:solidFill>
              </a:rPr>
              <a:t>Plan Tab</a:t>
            </a:r>
          </a:p>
        </p:txBody>
      </p:sp>
      <p:pic>
        <p:nvPicPr>
          <p:cNvPr id="9" name="Picture Placeholder 8">
            <a:extLst>
              <a:ext uri="{FF2B5EF4-FFF2-40B4-BE49-F238E27FC236}">
                <a16:creationId xmlns:a16="http://schemas.microsoft.com/office/drawing/2014/main" id="{3D029612-F9AF-47A5-845A-F123DA7E1C27}"/>
              </a:ext>
            </a:extLst>
          </p:cNvPr>
          <p:cNvPicPr>
            <a:picLocks noGrp="1" noChangeAspect="1"/>
          </p:cNvPicPr>
          <p:nvPr>
            <p:ph type="pic" sz="quarter" idx="13"/>
          </p:nvPr>
        </p:nvPicPr>
        <p:blipFill rotWithShape="1">
          <a:blip r:embed="rId3"/>
          <a:srcRect l="25025" r="12866"/>
          <a:stretch/>
        </p:blipFill>
        <p:spPr>
          <a:xfrm>
            <a:off x="879344" y="0"/>
            <a:ext cx="10703055" cy="3302269"/>
          </a:xfrm>
        </p:spPr>
      </p:pic>
      <p:sp>
        <p:nvSpPr>
          <p:cNvPr id="7" name="Content Placeholder 6">
            <a:extLst>
              <a:ext uri="{FF2B5EF4-FFF2-40B4-BE49-F238E27FC236}">
                <a16:creationId xmlns:a16="http://schemas.microsoft.com/office/drawing/2014/main" id="{C8D8294A-FEFE-49EE-99B6-0DCD023E6A1D}"/>
              </a:ext>
            </a:extLst>
          </p:cNvPr>
          <p:cNvSpPr>
            <a:spLocks noGrp="1"/>
          </p:cNvSpPr>
          <p:nvPr>
            <p:ph sz="quarter" idx="14"/>
          </p:nvPr>
        </p:nvSpPr>
        <p:spPr/>
        <p:txBody>
          <a:bodyPr>
            <a:normAutofit fontScale="85000" lnSpcReduction="10000"/>
          </a:bodyPr>
          <a:lstStyle/>
          <a:p>
            <a:pPr marL="285750" indent="-285750">
              <a:buFont typeface="Arial" panose="020B0604020202020204" pitchFamily="34" charset="0"/>
              <a:buChar char="•"/>
            </a:pPr>
            <a:r>
              <a:rPr lang="en-US" dirty="0">
                <a:solidFill>
                  <a:srgbClr val="70002E"/>
                </a:solidFill>
              </a:rPr>
              <a:t>Application icon- user can use this to find and view the applications associated with  department opportunities</a:t>
            </a:r>
          </a:p>
          <a:p>
            <a:pPr marL="285750" indent="-285750">
              <a:buFont typeface="Arial" panose="020B0604020202020204" pitchFamily="34" charset="0"/>
              <a:buChar char="•"/>
            </a:pPr>
            <a:r>
              <a:rPr lang="en-US" dirty="0">
                <a:solidFill>
                  <a:srgbClr val="70002E"/>
                </a:solidFill>
              </a:rPr>
              <a:t>Score Cards- user can use if they manage review pools and want to know scoring of their opportunities</a:t>
            </a:r>
          </a:p>
          <a:p>
            <a:pPr marL="285750" indent="-285750">
              <a:buFont typeface="Arial" panose="020B0604020202020204" pitchFamily="34" charset="0"/>
              <a:buChar char="•"/>
            </a:pPr>
            <a:r>
              <a:rPr lang="en-US" dirty="0">
                <a:solidFill>
                  <a:srgbClr val="70002E"/>
                </a:solidFill>
              </a:rPr>
              <a:t>Scholarships icon- user can use this tab to access all the opportunities associated with their scope</a:t>
            </a:r>
          </a:p>
          <a:p>
            <a:pPr marL="285750" indent="-285750">
              <a:buFont typeface="Arial" panose="020B0604020202020204" pitchFamily="34" charset="0"/>
              <a:buChar char="•"/>
            </a:pPr>
            <a:r>
              <a:rPr lang="en-US" dirty="0">
                <a:solidFill>
                  <a:srgbClr val="70002E"/>
                </a:solidFill>
              </a:rPr>
              <a:t>Question personalization- not necessary, but this adds a view of all the matching questions in SU</a:t>
            </a:r>
          </a:p>
        </p:txBody>
      </p:sp>
    </p:spTree>
    <p:extLst>
      <p:ext uri="{BB962C8B-B14F-4D97-AF65-F5344CB8AC3E}">
        <p14:creationId xmlns:p14="http://schemas.microsoft.com/office/powerpoint/2010/main" val="1289524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AFD1B6E-A074-4466-A273-EF55DED0194F}"/>
              </a:ext>
            </a:extLst>
          </p:cNvPr>
          <p:cNvSpPr>
            <a:spLocks noGrp="1"/>
          </p:cNvSpPr>
          <p:nvPr>
            <p:ph type="title"/>
          </p:nvPr>
        </p:nvSpPr>
        <p:spPr>
          <a:xfrm>
            <a:off x="214643" y="5127550"/>
            <a:ext cx="4624058" cy="1219200"/>
          </a:xfrm>
        </p:spPr>
        <p:txBody>
          <a:bodyPr/>
          <a:lstStyle/>
          <a:p>
            <a:r>
              <a:rPr lang="en-US" dirty="0">
                <a:solidFill>
                  <a:srgbClr val="70002E"/>
                </a:solidFill>
              </a:rPr>
              <a:t>Application Icon</a:t>
            </a:r>
          </a:p>
        </p:txBody>
      </p:sp>
      <p:pic>
        <p:nvPicPr>
          <p:cNvPr id="6" name="Picture Placeholder 5">
            <a:extLst>
              <a:ext uri="{FF2B5EF4-FFF2-40B4-BE49-F238E27FC236}">
                <a16:creationId xmlns:a16="http://schemas.microsoft.com/office/drawing/2014/main" id="{1CE2BB9A-1FE4-4AA3-B4CC-CC9BBE3B4F05}"/>
              </a:ext>
            </a:extLst>
          </p:cNvPr>
          <p:cNvPicPr>
            <a:picLocks noGrp="1" noChangeAspect="1"/>
          </p:cNvPicPr>
          <p:nvPr>
            <p:ph sz="quarter" idx="13"/>
          </p:nvPr>
        </p:nvPicPr>
        <p:blipFill rotWithShape="1">
          <a:blip r:embed="rId3"/>
          <a:stretch/>
        </p:blipFill>
        <p:spPr>
          <a:xfrm>
            <a:off x="4495800" y="807120"/>
            <a:ext cx="7706260" cy="3415114"/>
          </a:xfrm>
        </p:spPr>
      </p:pic>
      <p:sp>
        <p:nvSpPr>
          <p:cNvPr id="14" name="Arrow: Left 13">
            <a:extLst>
              <a:ext uri="{FF2B5EF4-FFF2-40B4-BE49-F238E27FC236}">
                <a16:creationId xmlns:a16="http://schemas.microsoft.com/office/drawing/2014/main" id="{FD7B78A6-D865-4D41-9695-A465F21254D1}"/>
              </a:ext>
            </a:extLst>
          </p:cNvPr>
          <p:cNvSpPr/>
          <p:nvPr/>
        </p:nvSpPr>
        <p:spPr>
          <a:xfrm>
            <a:off x="11785600" y="2940050"/>
            <a:ext cx="2159000" cy="292100"/>
          </a:xfrm>
          <a:prstGeom prst="lef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5436BB6-1EDE-40AD-955E-248D8AFA13A5}"/>
              </a:ext>
            </a:extLst>
          </p:cNvPr>
          <p:cNvSpPr txBox="1"/>
          <p:nvPr/>
        </p:nvSpPr>
        <p:spPr>
          <a:xfrm>
            <a:off x="13258800" y="2624435"/>
            <a:ext cx="2222500" cy="923330"/>
          </a:xfrm>
          <a:prstGeom prst="rect">
            <a:avLst/>
          </a:prstGeom>
          <a:solidFill>
            <a:srgbClr val="BBDDE6"/>
          </a:solidFill>
        </p:spPr>
        <p:txBody>
          <a:bodyPr wrap="square" rtlCol="0">
            <a:spAutoFit/>
          </a:bodyPr>
          <a:lstStyle/>
          <a:p>
            <a:pPr algn="ctr"/>
            <a:r>
              <a:rPr lang="en-US" dirty="0">
                <a:solidFill>
                  <a:srgbClr val="70002E"/>
                </a:solidFill>
              </a:rPr>
              <a:t>Users can open and view application using goggle icon</a:t>
            </a:r>
          </a:p>
        </p:txBody>
      </p:sp>
      <p:sp>
        <p:nvSpPr>
          <p:cNvPr id="19" name="TextBox 18">
            <a:extLst>
              <a:ext uri="{FF2B5EF4-FFF2-40B4-BE49-F238E27FC236}">
                <a16:creationId xmlns:a16="http://schemas.microsoft.com/office/drawing/2014/main" id="{CB4DC80B-0215-4D3A-BF64-FDE29AEB52A9}"/>
              </a:ext>
            </a:extLst>
          </p:cNvPr>
          <p:cNvSpPr txBox="1"/>
          <p:nvPr/>
        </p:nvSpPr>
        <p:spPr>
          <a:xfrm>
            <a:off x="5016500" y="5127550"/>
            <a:ext cx="60452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70002E"/>
                </a:solidFill>
              </a:rPr>
              <a:t>If a user clicks on the application icon, they will find this view</a:t>
            </a:r>
          </a:p>
          <a:p>
            <a:pPr marL="285750" indent="-285750">
              <a:buFont typeface="Arial" panose="020B0604020202020204" pitchFamily="34" charset="0"/>
              <a:buChar char="•"/>
            </a:pPr>
            <a:r>
              <a:rPr lang="en-US" dirty="0">
                <a:solidFill>
                  <a:srgbClr val="70002E"/>
                </a:solidFill>
              </a:rPr>
              <a:t>All application edits will be made by the FAO, administrators no longer have ability to edit scholarship applications.</a:t>
            </a:r>
          </a:p>
          <a:p>
            <a:pPr marL="285750" indent="-285750">
              <a:buFont typeface="Arial" panose="020B0604020202020204" pitchFamily="34" charset="0"/>
              <a:buChar char="•"/>
            </a:pPr>
            <a:r>
              <a:rPr lang="en-US" dirty="0">
                <a:solidFill>
                  <a:srgbClr val="70002E"/>
                </a:solidFill>
              </a:rPr>
              <a:t>Applications should not add any questions that are not found in fund specific criteria</a:t>
            </a:r>
          </a:p>
        </p:txBody>
      </p:sp>
      <p:sp>
        <p:nvSpPr>
          <p:cNvPr id="20" name="Arrow: Left 19">
            <a:extLst>
              <a:ext uri="{FF2B5EF4-FFF2-40B4-BE49-F238E27FC236}">
                <a16:creationId xmlns:a16="http://schemas.microsoft.com/office/drawing/2014/main" id="{0BEB84F9-D4DD-4479-A971-6766A93DE60F}"/>
              </a:ext>
            </a:extLst>
          </p:cNvPr>
          <p:cNvSpPr/>
          <p:nvPr/>
        </p:nvSpPr>
        <p:spPr>
          <a:xfrm>
            <a:off x="11785600" y="1207869"/>
            <a:ext cx="2159000" cy="292100"/>
          </a:xfrm>
          <a:prstGeom prst="lef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86C790-C6E4-4500-B987-18016F7A941D}"/>
              </a:ext>
            </a:extLst>
          </p:cNvPr>
          <p:cNvSpPr txBox="1"/>
          <p:nvPr/>
        </p:nvSpPr>
        <p:spPr>
          <a:xfrm>
            <a:off x="13258800" y="653613"/>
            <a:ext cx="2222500" cy="923330"/>
          </a:xfrm>
          <a:prstGeom prst="rect">
            <a:avLst/>
          </a:prstGeom>
          <a:solidFill>
            <a:srgbClr val="BBDDE6"/>
          </a:solidFill>
        </p:spPr>
        <p:txBody>
          <a:bodyPr wrap="square" rtlCol="0">
            <a:spAutoFit/>
          </a:bodyPr>
          <a:lstStyle/>
          <a:p>
            <a:pPr algn="ctr"/>
            <a:r>
              <a:rPr lang="en-US" dirty="0">
                <a:solidFill>
                  <a:srgbClr val="70002E"/>
                </a:solidFill>
              </a:rPr>
              <a:t>Users can search applications using this search bar</a:t>
            </a:r>
          </a:p>
        </p:txBody>
      </p:sp>
      <p:pic>
        <p:nvPicPr>
          <p:cNvPr id="22" name="Picture 21">
            <a:extLst>
              <a:ext uri="{FF2B5EF4-FFF2-40B4-BE49-F238E27FC236}">
                <a16:creationId xmlns:a16="http://schemas.microsoft.com/office/drawing/2014/main" id="{D285AD60-5861-442C-A031-3AF4813E9CF2}"/>
              </a:ext>
            </a:extLst>
          </p:cNvPr>
          <p:cNvPicPr>
            <a:picLocks noChangeAspect="1"/>
          </p:cNvPicPr>
          <p:nvPr/>
        </p:nvPicPr>
        <p:blipFill>
          <a:blip r:embed="rId4"/>
          <a:stretch>
            <a:fillRect/>
          </a:stretch>
        </p:blipFill>
        <p:spPr>
          <a:xfrm>
            <a:off x="943159" y="856372"/>
            <a:ext cx="2749901" cy="2691393"/>
          </a:xfrm>
          <a:prstGeom prst="rect">
            <a:avLst/>
          </a:prstGeom>
        </p:spPr>
      </p:pic>
    </p:spTree>
    <p:extLst>
      <p:ext uri="{BB962C8B-B14F-4D97-AF65-F5344CB8AC3E}">
        <p14:creationId xmlns:p14="http://schemas.microsoft.com/office/powerpoint/2010/main" val="1747329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CD31-B608-47B9-81B2-51FE5A884487}"/>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32AA1CF1-CC94-42FB-964F-247F716AFE65}"/>
              </a:ext>
            </a:extLst>
          </p:cNvPr>
          <p:cNvPicPr>
            <a:picLocks noGrp="1" noChangeAspect="1"/>
          </p:cNvPicPr>
          <p:nvPr>
            <p:ph sz="quarter" idx="13"/>
          </p:nvPr>
        </p:nvPicPr>
        <p:blipFill>
          <a:blip r:embed="rId3"/>
          <a:stretch>
            <a:fillRect/>
          </a:stretch>
        </p:blipFill>
        <p:spPr>
          <a:xfrm>
            <a:off x="4361147" y="634999"/>
            <a:ext cx="7602254" cy="3543301"/>
          </a:xfrm>
        </p:spPr>
      </p:pic>
      <p:pic>
        <p:nvPicPr>
          <p:cNvPr id="5" name="Picture 4">
            <a:extLst>
              <a:ext uri="{FF2B5EF4-FFF2-40B4-BE49-F238E27FC236}">
                <a16:creationId xmlns:a16="http://schemas.microsoft.com/office/drawing/2014/main" id="{DEAE4356-30DB-4516-8DF3-7D30ACCC4C13}"/>
              </a:ext>
            </a:extLst>
          </p:cNvPr>
          <p:cNvPicPr>
            <a:picLocks noChangeAspect="1"/>
          </p:cNvPicPr>
          <p:nvPr/>
        </p:nvPicPr>
        <p:blipFill>
          <a:blip r:embed="rId4"/>
          <a:stretch>
            <a:fillRect/>
          </a:stretch>
        </p:blipFill>
        <p:spPr>
          <a:xfrm>
            <a:off x="847863" y="874353"/>
            <a:ext cx="2686292" cy="2785326"/>
          </a:xfrm>
          <a:prstGeom prst="rect">
            <a:avLst/>
          </a:prstGeom>
        </p:spPr>
      </p:pic>
      <p:sp>
        <p:nvSpPr>
          <p:cNvPr id="6" name="Title 12">
            <a:extLst>
              <a:ext uri="{FF2B5EF4-FFF2-40B4-BE49-F238E27FC236}">
                <a16:creationId xmlns:a16="http://schemas.microsoft.com/office/drawing/2014/main" id="{53C36076-BB2B-421A-AAD1-D448417D09AB}"/>
              </a:ext>
            </a:extLst>
          </p:cNvPr>
          <p:cNvSpPr txBox="1">
            <a:spLocks/>
          </p:cNvSpPr>
          <p:nvPr/>
        </p:nvSpPr>
        <p:spPr>
          <a:xfrm>
            <a:off x="341643" y="4874737"/>
            <a:ext cx="4624058"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stStyle>
          <a:p>
            <a:r>
              <a:rPr lang="en-US" dirty="0">
                <a:solidFill>
                  <a:srgbClr val="70002E"/>
                </a:solidFill>
              </a:rPr>
              <a:t>Scholarships Icon</a:t>
            </a:r>
          </a:p>
        </p:txBody>
      </p:sp>
      <p:sp>
        <p:nvSpPr>
          <p:cNvPr id="9" name="TextBox 8">
            <a:extLst>
              <a:ext uri="{FF2B5EF4-FFF2-40B4-BE49-F238E27FC236}">
                <a16:creationId xmlns:a16="http://schemas.microsoft.com/office/drawing/2014/main" id="{E882B137-ACA6-4922-A283-F4858A067869}"/>
              </a:ext>
            </a:extLst>
          </p:cNvPr>
          <p:cNvSpPr txBox="1"/>
          <p:nvPr/>
        </p:nvSpPr>
        <p:spPr>
          <a:xfrm>
            <a:off x="4965701" y="4745673"/>
            <a:ext cx="60452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70002E"/>
                </a:solidFill>
              </a:rPr>
              <a:t>If a user clicks on the scholarships icon, they will find this view of all the funds within their scopes</a:t>
            </a:r>
          </a:p>
          <a:p>
            <a:pPr marL="285750" indent="-285750">
              <a:buFont typeface="Arial" panose="020B0604020202020204" pitchFamily="34" charset="0"/>
              <a:buChar char="•"/>
            </a:pPr>
            <a:r>
              <a:rPr lang="en-US" dirty="0">
                <a:solidFill>
                  <a:srgbClr val="70002E"/>
                </a:solidFill>
              </a:rPr>
              <a:t>All fund edits will be made by the FAO and UMT Foundation. Administrators can only “view” their opportunity set up</a:t>
            </a:r>
          </a:p>
          <a:p>
            <a:pPr marL="285750" indent="-285750">
              <a:buFont typeface="Arial" panose="020B0604020202020204" pitchFamily="34" charset="0"/>
              <a:buChar char="•"/>
            </a:pPr>
            <a:r>
              <a:rPr lang="en-US" dirty="0">
                <a:solidFill>
                  <a:srgbClr val="70002E"/>
                </a:solidFill>
              </a:rPr>
              <a:t>Top row shows user where fund is at in scholarship process</a:t>
            </a:r>
          </a:p>
        </p:txBody>
      </p:sp>
      <p:sp>
        <p:nvSpPr>
          <p:cNvPr id="10" name="Arrow: Left 9">
            <a:extLst>
              <a:ext uri="{FF2B5EF4-FFF2-40B4-BE49-F238E27FC236}">
                <a16:creationId xmlns:a16="http://schemas.microsoft.com/office/drawing/2014/main" id="{CCF1B24A-2285-47BD-A004-EE5938FC86D8}"/>
              </a:ext>
            </a:extLst>
          </p:cNvPr>
          <p:cNvSpPr/>
          <p:nvPr/>
        </p:nvSpPr>
        <p:spPr>
          <a:xfrm>
            <a:off x="11812493" y="1170994"/>
            <a:ext cx="977900" cy="195525"/>
          </a:xfrm>
          <a:prstGeom prst="lef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6D9B85A-46F5-4367-8A6E-47B298CFC8F2}"/>
              </a:ext>
            </a:extLst>
          </p:cNvPr>
          <p:cNvSpPr txBox="1"/>
          <p:nvPr/>
        </p:nvSpPr>
        <p:spPr>
          <a:xfrm>
            <a:off x="12790393" y="807091"/>
            <a:ext cx="2222500" cy="1477328"/>
          </a:xfrm>
          <a:prstGeom prst="rect">
            <a:avLst/>
          </a:prstGeom>
          <a:solidFill>
            <a:srgbClr val="BBDDE6"/>
          </a:solidFill>
        </p:spPr>
        <p:txBody>
          <a:bodyPr wrap="square" rtlCol="0">
            <a:spAutoFit/>
          </a:bodyPr>
          <a:lstStyle/>
          <a:p>
            <a:pPr algn="ctr"/>
            <a:r>
              <a:rPr lang="en-US" dirty="0">
                <a:solidFill>
                  <a:srgbClr val="70002E"/>
                </a:solidFill>
              </a:rPr>
              <a:t>Users can see into their fund and award an individual fund by clicking on this pencil icon</a:t>
            </a:r>
          </a:p>
        </p:txBody>
      </p:sp>
      <p:sp>
        <p:nvSpPr>
          <p:cNvPr id="12" name="Arrow: Down 11">
            <a:extLst>
              <a:ext uri="{FF2B5EF4-FFF2-40B4-BE49-F238E27FC236}">
                <a16:creationId xmlns:a16="http://schemas.microsoft.com/office/drawing/2014/main" id="{040CB36A-33EF-47F8-B320-FCB24C27138A}"/>
              </a:ext>
            </a:extLst>
          </p:cNvPr>
          <p:cNvSpPr/>
          <p:nvPr/>
        </p:nvSpPr>
        <p:spPr>
          <a:xfrm>
            <a:off x="5632450" y="265610"/>
            <a:ext cx="596900" cy="594953"/>
          </a:xfrm>
          <a:prstGeom prst="down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58A40B3-6E06-4880-BEBB-74867279E0E3}"/>
              </a:ext>
            </a:extLst>
          </p:cNvPr>
          <p:cNvSpPr txBox="1"/>
          <p:nvPr/>
        </p:nvSpPr>
        <p:spPr>
          <a:xfrm>
            <a:off x="3149600" y="54925"/>
            <a:ext cx="6781800" cy="369332"/>
          </a:xfrm>
          <a:prstGeom prst="rect">
            <a:avLst/>
          </a:prstGeom>
          <a:solidFill>
            <a:srgbClr val="BBDDE6"/>
          </a:solidFill>
        </p:spPr>
        <p:txBody>
          <a:bodyPr wrap="square" rtlCol="0">
            <a:spAutoFit/>
          </a:bodyPr>
          <a:lstStyle/>
          <a:p>
            <a:pPr algn="ctr"/>
            <a:r>
              <a:rPr lang="en-US" dirty="0">
                <a:solidFill>
                  <a:srgbClr val="70002E"/>
                </a:solidFill>
              </a:rPr>
              <a:t>Fund phases: draft, active, review, award, complete, archived</a:t>
            </a:r>
          </a:p>
        </p:txBody>
      </p:sp>
    </p:spTree>
    <p:extLst>
      <p:ext uri="{BB962C8B-B14F-4D97-AF65-F5344CB8AC3E}">
        <p14:creationId xmlns:p14="http://schemas.microsoft.com/office/powerpoint/2010/main" val="1169707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F82230-2FE2-4C26-86BA-E2C0A809C8D8}"/>
              </a:ext>
            </a:extLst>
          </p:cNvPr>
          <p:cNvSpPr>
            <a:spLocks noGrp="1"/>
          </p:cNvSpPr>
          <p:nvPr>
            <p:ph type="title"/>
          </p:nvPr>
        </p:nvSpPr>
        <p:spPr/>
        <p:txBody>
          <a:bodyPr/>
          <a:lstStyle/>
          <a:p>
            <a:r>
              <a:rPr lang="en-US" dirty="0">
                <a:solidFill>
                  <a:srgbClr val="70002E"/>
                </a:solidFill>
              </a:rPr>
              <a:t>Individual Scholarship View</a:t>
            </a:r>
          </a:p>
        </p:txBody>
      </p:sp>
      <p:sp>
        <p:nvSpPr>
          <p:cNvPr id="6" name="Content Placeholder 5">
            <a:extLst>
              <a:ext uri="{FF2B5EF4-FFF2-40B4-BE49-F238E27FC236}">
                <a16:creationId xmlns:a16="http://schemas.microsoft.com/office/drawing/2014/main" id="{60AB6431-9524-4D89-A5F1-5896B0527845}"/>
              </a:ext>
            </a:extLst>
          </p:cNvPr>
          <p:cNvSpPr>
            <a:spLocks noGrp="1"/>
          </p:cNvSpPr>
          <p:nvPr>
            <p:ph sz="quarter" idx="14"/>
          </p:nvPr>
        </p:nvSpPr>
        <p:spPr/>
        <p:txBody>
          <a:bodyPr/>
          <a:lstStyle/>
          <a:p>
            <a:pPr marL="285750" indent="-285750">
              <a:buFont typeface="Arial" panose="020B0604020202020204" pitchFamily="34" charset="0"/>
              <a:buChar char="•"/>
            </a:pPr>
            <a:r>
              <a:rPr lang="en-US" b="1" dirty="0">
                <a:solidFill>
                  <a:srgbClr val="70002E"/>
                </a:solidFill>
              </a:rPr>
              <a:t>General Fund Tab: </a:t>
            </a:r>
            <a:r>
              <a:rPr lang="en-US" dirty="0">
                <a:solidFill>
                  <a:srgbClr val="70002E"/>
                </a:solidFill>
              </a:rPr>
              <a:t>this includes name of scholarship, department, application tied to scholarship, fund code, budget, award criteria, </a:t>
            </a:r>
            <a:r>
              <a:rPr lang="en-US" dirty="0" err="1">
                <a:solidFill>
                  <a:srgbClr val="70002E"/>
                </a:solidFill>
              </a:rPr>
              <a:t>etc</a:t>
            </a:r>
            <a:endParaRPr lang="en-US" dirty="0">
              <a:solidFill>
                <a:srgbClr val="70002E"/>
              </a:solidFill>
            </a:endParaRPr>
          </a:p>
        </p:txBody>
      </p:sp>
      <p:pic>
        <p:nvPicPr>
          <p:cNvPr id="9" name="Picture Placeholder 8">
            <a:extLst>
              <a:ext uri="{FF2B5EF4-FFF2-40B4-BE49-F238E27FC236}">
                <a16:creationId xmlns:a16="http://schemas.microsoft.com/office/drawing/2014/main" id="{F6E9197E-0742-4F8E-82DE-7B5299FDB183}"/>
              </a:ext>
            </a:extLst>
          </p:cNvPr>
          <p:cNvPicPr>
            <a:picLocks noGrp="1" noChangeAspect="1"/>
          </p:cNvPicPr>
          <p:nvPr>
            <p:ph type="pic" sz="quarter" idx="13"/>
          </p:nvPr>
        </p:nvPicPr>
        <p:blipFill rotWithShape="1">
          <a:blip r:embed="rId3"/>
          <a:srcRect l="18775" r="18775"/>
          <a:stretch/>
        </p:blipFill>
        <p:spPr/>
      </p:pic>
      <p:sp>
        <p:nvSpPr>
          <p:cNvPr id="10" name="Arrow: Left 9">
            <a:extLst>
              <a:ext uri="{FF2B5EF4-FFF2-40B4-BE49-F238E27FC236}">
                <a16:creationId xmlns:a16="http://schemas.microsoft.com/office/drawing/2014/main" id="{D2AA5BD7-CD81-4E7C-8317-401EC5DB900B}"/>
              </a:ext>
            </a:extLst>
          </p:cNvPr>
          <p:cNvSpPr/>
          <p:nvPr/>
        </p:nvSpPr>
        <p:spPr>
          <a:xfrm>
            <a:off x="12192000" y="259188"/>
            <a:ext cx="977900" cy="195525"/>
          </a:xfrm>
          <a:prstGeom prst="lef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CFB0FB23-88F1-419D-9E57-72D9972DC52C}"/>
              </a:ext>
            </a:extLst>
          </p:cNvPr>
          <p:cNvSpPr/>
          <p:nvPr/>
        </p:nvSpPr>
        <p:spPr>
          <a:xfrm>
            <a:off x="12192000" y="541019"/>
            <a:ext cx="977900" cy="195525"/>
          </a:xfrm>
          <a:prstGeom prst="lef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F606A0D9-C681-4129-9593-11785F64BB10}"/>
              </a:ext>
            </a:extLst>
          </p:cNvPr>
          <p:cNvSpPr/>
          <p:nvPr/>
        </p:nvSpPr>
        <p:spPr>
          <a:xfrm>
            <a:off x="12192000" y="1226819"/>
            <a:ext cx="977900" cy="195525"/>
          </a:xfrm>
          <a:prstGeom prst="lef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3AF77B98-5578-4D2C-90F8-6E8F4DD63829}"/>
              </a:ext>
            </a:extLst>
          </p:cNvPr>
          <p:cNvSpPr/>
          <p:nvPr/>
        </p:nvSpPr>
        <p:spPr>
          <a:xfrm>
            <a:off x="12253776" y="5472060"/>
            <a:ext cx="977900" cy="195525"/>
          </a:xfrm>
          <a:prstGeom prst="leftArrow">
            <a:avLst/>
          </a:prstGeom>
          <a:solidFill>
            <a:srgbClr val="F94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A48C839-F371-414B-A770-E5DFF651D189}"/>
              </a:ext>
            </a:extLst>
          </p:cNvPr>
          <p:cNvSpPr txBox="1"/>
          <p:nvPr/>
        </p:nvSpPr>
        <p:spPr>
          <a:xfrm>
            <a:off x="13169900" y="108131"/>
            <a:ext cx="2222500" cy="369332"/>
          </a:xfrm>
          <a:prstGeom prst="rect">
            <a:avLst/>
          </a:prstGeom>
          <a:solidFill>
            <a:srgbClr val="BBDDE6"/>
          </a:solidFill>
        </p:spPr>
        <p:txBody>
          <a:bodyPr wrap="square" rtlCol="0">
            <a:spAutoFit/>
          </a:bodyPr>
          <a:lstStyle/>
          <a:p>
            <a:pPr algn="ctr"/>
            <a:r>
              <a:rPr lang="en-US" dirty="0">
                <a:solidFill>
                  <a:srgbClr val="70002E"/>
                </a:solidFill>
              </a:rPr>
              <a:t>Fund Name</a:t>
            </a:r>
          </a:p>
        </p:txBody>
      </p:sp>
      <p:sp>
        <p:nvSpPr>
          <p:cNvPr id="17" name="TextBox 16">
            <a:extLst>
              <a:ext uri="{FF2B5EF4-FFF2-40B4-BE49-F238E27FC236}">
                <a16:creationId xmlns:a16="http://schemas.microsoft.com/office/drawing/2014/main" id="{99561F68-3D79-4544-8981-01ADD38AA6C2}"/>
              </a:ext>
            </a:extLst>
          </p:cNvPr>
          <p:cNvSpPr txBox="1"/>
          <p:nvPr/>
        </p:nvSpPr>
        <p:spPr>
          <a:xfrm>
            <a:off x="13169900" y="541019"/>
            <a:ext cx="2222500" cy="646331"/>
          </a:xfrm>
          <a:prstGeom prst="rect">
            <a:avLst/>
          </a:prstGeom>
          <a:solidFill>
            <a:srgbClr val="BBDDE6"/>
          </a:solidFill>
        </p:spPr>
        <p:txBody>
          <a:bodyPr wrap="square" rtlCol="0">
            <a:spAutoFit/>
          </a:bodyPr>
          <a:lstStyle/>
          <a:p>
            <a:pPr algn="ctr"/>
            <a:r>
              <a:rPr lang="en-US" dirty="0">
                <a:solidFill>
                  <a:srgbClr val="70002E"/>
                </a:solidFill>
              </a:rPr>
              <a:t>Fund Department Association</a:t>
            </a:r>
          </a:p>
        </p:txBody>
      </p:sp>
      <p:sp>
        <p:nvSpPr>
          <p:cNvPr id="18" name="TextBox 17">
            <a:extLst>
              <a:ext uri="{FF2B5EF4-FFF2-40B4-BE49-F238E27FC236}">
                <a16:creationId xmlns:a16="http://schemas.microsoft.com/office/drawing/2014/main" id="{30DC3EE8-66A5-4053-A313-59CDD08D016A}"/>
              </a:ext>
            </a:extLst>
          </p:cNvPr>
          <p:cNvSpPr txBox="1"/>
          <p:nvPr/>
        </p:nvSpPr>
        <p:spPr>
          <a:xfrm>
            <a:off x="13169900" y="1250906"/>
            <a:ext cx="2222500" cy="369332"/>
          </a:xfrm>
          <a:prstGeom prst="rect">
            <a:avLst/>
          </a:prstGeom>
          <a:solidFill>
            <a:srgbClr val="BBDDE6"/>
          </a:solidFill>
        </p:spPr>
        <p:txBody>
          <a:bodyPr wrap="square" rtlCol="0">
            <a:spAutoFit/>
          </a:bodyPr>
          <a:lstStyle/>
          <a:p>
            <a:pPr algn="ctr"/>
            <a:r>
              <a:rPr lang="en-US" dirty="0">
                <a:solidFill>
                  <a:srgbClr val="70002E"/>
                </a:solidFill>
              </a:rPr>
              <a:t>Application tied to fund</a:t>
            </a:r>
          </a:p>
        </p:txBody>
      </p:sp>
      <p:sp>
        <p:nvSpPr>
          <p:cNvPr id="19" name="TextBox 18">
            <a:extLst>
              <a:ext uri="{FF2B5EF4-FFF2-40B4-BE49-F238E27FC236}">
                <a16:creationId xmlns:a16="http://schemas.microsoft.com/office/drawing/2014/main" id="{66AA5867-F82D-41B0-AF56-D38A238A2247}"/>
              </a:ext>
            </a:extLst>
          </p:cNvPr>
          <p:cNvSpPr txBox="1"/>
          <p:nvPr/>
        </p:nvSpPr>
        <p:spPr>
          <a:xfrm>
            <a:off x="13169900" y="5422428"/>
            <a:ext cx="2222500" cy="369332"/>
          </a:xfrm>
          <a:prstGeom prst="rect">
            <a:avLst/>
          </a:prstGeom>
          <a:solidFill>
            <a:srgbClr val="BBDDE6"/>
          </a:solidFill>
        </p:spPr>
        <p:txBody>
          <a:bodyPr wrap="square" rtlCol="0">
            <a:spAutoFit/>
          </a:bodyPr>
          <a:lstStyle/>
          <a:p>
            <a:pPr algn="ctr"/>
            <a:r>
              <a:rPr lang="en-US" dirty="0">
                <a:solidFill>
                  <a:srgbClr val="70002E"/>
                </a:solidFill>
              </a:rPr>
              <a:t>Fund Budget</a:t>
            </a:r>
          </a:p>
        </p:txBody>
      </p:sp>
    </p:spTree>
    <p:extLst>
      <p:ext uri="{BB962C8B-B14F-4D97-AF65-F5344CB8AC3E}">
        <p14:creationId xmlns:p14="http://schemas.microsoft.com/office/powerpoint/2010/main" val="4240091101"/>
      </p:ext>
    </p:extLst>
  </p:cSld>
  <p:clrMapOvr>
    <a:masterClrMapping/>
  </p:clrMapOvr>
</p:sld>
</file>

<file path=ppt/theme/theme1.xml><?xml version="1.0" encoding="utf-8"?>
<a:theme xmlns:a="http://schemas.openxmlformats.org/drawingml/2006/main" name="Chalcot">
  <a:themeElements>
    <a:clrScheme name="Custom 2">
      <a:dk1>
        <a:srgbClr val="000000"/>
      </a:dk1>
      <a:lt1>
        <a:srgbClr val="F3EBE8"/>
      </a:lt1>
      <a:dk2>
        <a:srgbClr val="264653"/>
      </a:dk2>
      <a:lt2>
        <a:srgbClr val="FFFFFF"/>
      </a:lt2>
      <a:accent1>
        <a:srgbClr val="E9939D"/>
      </a:accent1>
      <a:accent2>
        <a:srgbClr val="E9C369"/>
      </a:accent2>
      <a:accent3>
        <a:srgbClr val="2A9D8F"/>
      </a:accent3>
      <a:accent4>
        <a:srgbClr val="F3D6CD"/>
      </a:accent4>
      <a:accent5>
        <a:srgbClr val="8CBA8F"/>
      </a:accent5>
      <a:accent6>
        <a:srgbClr val="919FA9"/>
      </a:accent6>
      <a:hlink>
        <a:srgbClr val="8F45C7"/>
      </a:hlink>
      <a:folHlink>
        <a:srgbClr val="D08A55"/>
      </a:folHlink>
    </a:clrScheme>
    <a:fontScheme name="Custom 362">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lcot_Copilot Layouts_win32_LW_V5" id="{BB83E610-C1CA-49EC-A787-4EFEA8456B79}" vid="{40FB1116-6983-46AA-9CD7-BA42C7965D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ACDF21CE-F94D-4E7A-9B41-689023E47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3D192A-84D9-4592-8CD0-04B2096CE0AE}">
  <ds:schemaRefs>
    <ds:schemaRef ds:uri="http://schemas.microsoft.com/sharepoint/v3/contenttype/forms"/>
  </ds:schemaRefs>
</ds:datastoreItem>
</file>

<file path=customXml/itemProps3.xml><?xml version="1.0" encoding="utf-8"?>
<ds:datastoreItem xmlns:ds="http://schemas.openxmlformats.org/officeDocument/2006/customXml" ds:itemID="{37C1B1D1-0368-4ED3-8004-0F946C56E5DB}">
  <ds:schemaRefs>
    <ds:schemaRef ds:uri="http://schemas.microsoft.com/sharepoint/v3"/>
    <ds:schemaRef ds:uri="http://schemas.microsoft.com/office/2006/documentManagement/types"/>
    <ds:schemaRef ds:uri="http://purl.org/dc/terms/"/>
    <ds:schemaRef ds:uri="71af3243-3dd4-4a8d-8c0d-dd76da1f02a5"/>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230e9df3-be65-4c73-a93b-d1236ebd677e"/>
    <ds:schemaRef ds:uri="16c05727-aa75-4e4a-9b5f-8a80a1165891"/>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3314</TotalTime>
  <Words>2139</Words>
  <Application>Microsoft Office PowerPoint</Application>
  <PresentationFormat>Widescreen</PresentationFormat>
  <Paragraphs>138</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Century Gothic</vt:lpstr>
      <vt:lpstr>covik-sans</vt:lpstr>
      <vt:lpstr>Karla</vt:lpstr>
      <vt:lpstr>Univers Condensed Light</vt:lpstr>
      <vt:lpstr>Chalcot</vt:lpstr>
      <vt:lpstr>Scholarship Universe Training Series   Navigating SU</vt:lpstr>
      <vt:lpstr>Agenda</vt:lpstr>
      <vt:lpstr>January Trainings</vt:lpstr>
      <vt:lpstr>PowerPoint Presentation</vt:lpstr>
      <vt:lpstr>Dashboard View</vt:lpstr>
      <vt:lpstr>Plan Tab</vt:lpstr>
      <vt:lpstr>Application Icon</vt:lpstr>
      <vt:lpstr>PowerPoint Presentation</vt:lpstr>
      <vt:lpstr>Individual Scholarship View</vt:lpstr>
      <vt:lpstr>Individual Scholarship  View</vt:lpstr>
      <vt:lpstr>Individual Scholarship View</vt:lpstr>
      <vt:lpstr>Individual Scholarship  View</vt:lpstr>
      <vt:lpstr>Review Tab</vt:lpstr>
      <vt:lpstr>Award Tab</vt:lpstr>
      <vt:lpstr>Reports Tab</vt:lpstr>
      <vt:lpstr>Meeting Q/A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Montana Scholarship Universe Training</dc:title>
  <dc:creator>Parker, MJ</dc:creator>
  <cp:lastModifiedBy>Parker, MJ</cp:lastModifiedBy>
  <cp:revision>52</cp:revision>
  <dcterms:created xsi:type="dcterms:W3CDTF">2024-06-26T20:20:27Z</dcterms:created>
  <dcterms:modified xsi:type="dcterms:W3CDTF">2026-01-12T16:35:04Z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